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://www.telegraaf.nl/financieel/853117897/column-heeft-u-nog-wel-genoeg-ondernemers-passie" TargetMode="External" /><Relationship Id="rId3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www.volkskrant.nl/a-b14ea65e" TargetMode="External" /><Relationship Id="rId3" Type="http://schemas.openxmlformats.org/officeDocument/2006/relationships/image" Target="../media/image6.png" /><Relationship Id="rId4" Type="http://schemas.openxmlformats.org/officeDocument/2006/relationships/image" Target="../media/image7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>
            <a:hlinkClick r:id="rId2"/>
          </p:cNvPr>
          <p:cNvSpPr/>
          <p:nvPr/>
        </p:nvSpPr>
        <p:spPr>
          <a:xfrm>
            <a:off x="334010" y="209550"/>
            <a:ext cx="6886194" cy="660146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550"/>
            <a:ext cx="2552700" cy="524979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550"/>
            <a:ext cx="6888480" cy="688848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38759" y="7696899"/>
            <a:ext cx="2210219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Zwarte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fraudeurslijst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8759" y="7961060"/>
            <a:ext cx="3292941" cy="8192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Geen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regelingen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boven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10.000</a:t>
            </a:r>
          </a:p>
          <a:p>
            <a:pPr marL="0" marR="0">
              <a:lnSpc>
                <a:spcPts val="2010"/>
              </a:lnSpc>
              <a:spcBef>
                <a:spcPts val="99"/>
              </a:spcBef>
              <a:spcAft>
                <a:spcPts val="0"/>
              </a:spcAft>
            </a:pP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Geen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inhoudelijke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toetsing</a:t>
            </a:r>
          </a:p>
          <a:p>
            <a:pPr marL="0" marR="0">
              <a:lnSpc>
                <a:spcPts val="2010"/>
              </a:lnSpc>
              <a:spcBef>
                <a:spcPts val="69"/>
              </a:spcBef>
              <a:spcAft>
                <a:spcPts val="0"/>
              </a:spcAft>
            </a:pP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Renske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Leijten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550"/>
            <a:ext cx="2553970" cy="524979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38759" y="6058345"/>
            <a:ext cx="4341072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Wetboek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van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strafrecht..</a:t>
            </a:r>
            <a:r>
              <a:rPr dirty="0" sz="1800" spc="1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ambtsmisdrijven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550"/>
            <a:ext cx="2553970" cy="524979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38759" y="6058345"/>
            <a:ext cx="6667535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Heel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belangrijke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constatering.</a:t>
            </a:r>
            <a:r>
              <a:rPr dirty="0" sz="1800" spc="-41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 spc="-33">
                <a:solidFill>
                  <a:srgbClr val="252525"/>
                </a:solidFill>
                <a:latin typeface="Arial"/>
                <a:cs typeface="Arial"/>
              </a:rPr>
              <a:t>Teveel</a:t>
            </a:r>
            <a:r>
              <a:rPr dirty="0" sz="1800" spc="33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deelverantwoordelijkheden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550"/>
            <a:ext cx="2553970" cy="524979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>
            <a:hlinkClick r:id="rId2"/>
          </p:cNvPr>
          <p:cNvSpPr/>
          <p:nvPr/>
        </p:nvSpPr>
        <p:spPr>
          <a:xfrm>
            <a:off x="334010" y="6321425"/>
            <a:ext cx="6886321" cy="1343659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334010" y="209550"/>
            <a:ext cx="2553970" cy="5249799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38759" y="5466144"/>
            <a:ext cx="5938987" cy="2934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spc="-12">
                <a:solidFill>
                  <a:srgbClr val="252525"/>
                </a:solidFill>
                <a:latin typeface="Arial"/>
                <a:cs typeface="Arial"/>
              </a:rPr>
              <a:t>Waarom</a:t>
            </a:r>
            <a:r>
              <a:rPr dirty="0" sz="1800" spc="12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burger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én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ambtenaar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zo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vaak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de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weg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252525"/>
                </a:solidFill>
                <a:latin typeface="Arial"/>
                <a:cs typeface="Arial"/>
              </a:rPr>
              <a:t>kwijtraken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550"/>
            <a:ext cx="2553970" cy="524979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600"/>
            <a:ext cx="4693285" cy="9653778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334010" y="209550"/>
            <a:ext cx="2553970" cy="524979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Littl</dc:creator>
  <cp:lastModifiedBy>Littl</cp:lastModifiedBy>
  <cp:revision>1</cp:revision>
  <dcterms:modified xsi:type="dcterms:W3CDTF">2025-11-08T13:23:54+01:00</dcterms:modified>
</cp:coreProperties>
</file>