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607300" cy="10718800"/>
  <p:notesSz cx="7607300" cy="10718800"/>
  <p:embeddedFontLst>
    <p:embeddedFont>
      <p:font typeface="MHFQCJ+Aptos Narrow Bold"/>
      <p:regular r:id="rId16"/>
    </p:embeddedFont>
    <p:embeddedFont>
      <p:font typeface="ALGWBK+Aptos Narrow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07300" cy="10718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07300" cy="10718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969822" y="1028700"/>
            <a:ext cx="9453067" cy="2369693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9832" y="1041155"/>
            <a:ext cx="570544" cy="219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12" b="1">
                <a:solidFill>
                  <a:srgbClr val="ffffff"/>
                </a:solidFill>
                <a:latin typeface="MHFQCJ+Aptos Narrow Bold"/>
                <a:cs typeface="MHFQCJ+Aptos Narrow Bold"/>
              </a:rPr>
              <a:t>Doc</a:t>
            </a:r>
            <a:r>
              <a:rPr dirty="0" sz="1100" spc="-10" b="1">
                <a:solidFill>
                  <a:srgbClr val="ffffff"/>
                </a:solidFill>
                <a:latin typeface="MHFQCJ+Aptos Narrow Bold"/>
                <a:cs typeface="MHFQCJ+Aptos Narrow 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MHFQCJ+Aptos Narrow Bold"/>
                <a:cs typeface="MHFQCJ+Aptos Narrow Bold"/>
              </a:rPr>
              <a:t>nr.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5196" y="1041155"/>
            <a:ext cx="544223" cy="219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MHFQCJ+Aptos Narrow Bold"/>
                <a:cs typeface="MHFQCJ+Aptos Narrow Bold"/>
              </a:rPr>
              <a:t>Datum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69439" y="1041155"/>
            <a:ext cx="683933" cy="219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MHFQCJ+Aptos Narrow Bold"/>
                <a:cs typeface="MHFQCJ+Aptos Narrow Bold"/>
              </a:rPr>
              <a:t>Titel</a:t>
            </a:r>
            <a:r>
              <a:rPr dirty="0" sz="1100" spc="16" b="1">
                <a:solidFill>
                  <a:srgbClr val="ffffff"/>
                </a:solidFill>
                <a:latin typeface="MHFQCJ+Aptos Narrow Bold"/>
                <a:cs typeface="MHFQCJ+Aptos Narrow 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MHFQCJ+Aptos Narrow Bold"/>
                <a:cs typeface="MHFQCJ+Aptos Narrow Bold"/>
              </a:rPr>
              <a:t>doc.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72328" y="1041155"/>
            <a:ext cx="796773" cy="219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MHFQCJ+Aptos Narrow Bold"/>
                <a:cs typeface="MHFQCJ+Aptos Narrow Bold"/>
              </a:rPr>
              <a:t>Toelichting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9832" y="1238918"/>
            <a:ext cx="223790" cy="219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5196" y="1238918"/>
            <a:ext cx="3565772" cy="414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22-4-2024</a:t>
            </a:r>
            <a:r>
              <a:rPr dirty="0" sz="1100" spc="469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Nota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min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Extern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onderzoek</a:t>
            </a:r>
            <a:r>
              <a:rPr dirty="0" sz="1100" spc="-12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naar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vermoedelijke</a:t>
            </a:r>
          </a:p>
          <a:p>
            <a:pPr marL="674243" marR="0">
              <a:lnSpc>
                <a:spcPts val="1424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misstanden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bij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Toeslagen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UHT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Rotterdam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2328" y="1238918"/>
            <a:ext cx="4734026" cy="6104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staatssecretaris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Financiën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Toeslagen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Douane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wordt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geïnformeerd</a:t>
            </a:r>
            <a:r>
              <a:rPr dirty="0" sz="1100" spc="-11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over</a:t>
            </a:r>
          </a:p>
          <a:p>
            <a:pPr marL="0" marR="0">
              <a:lnSpc>
                <a:spcPts val="1424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het</a:t>
            </a:r>
            <a:r>
              <a:rPr dirty="0" sz="1100" spc="-13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opstarten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extern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onderzoek</a:t>
            </a:r>
            <a:r>
              <a:rPr dirty="0" sz="1100" spc="-12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naar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vermoedelijke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misstanden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bij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UHT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in</a:t>
            </a:r>
          </a:p>
          <a:p>
            <a:pPr marL="0" marR="0">
              <a:lnSpc>
                <a:spcPts val="142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Rotterdam.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9832" y="1827690"/>
            <a:ext cx="223790" cy="1396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2</a:t>
            </a:r>
          </a:p>
          <a:p>
            <a:pPr marL="0" marR="0">
              <a:lnSpc>
                <a:spcPts val="1413"/>
              </a:lnSpc>
              <a:spcBef>
                <a:spcPts val="3212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3</a:t>
            </a:r>
          </a:p>
          <a:p>
            <a:pPr marL="0" marR="0">
              <a:lnSpc>
                <a:spcPts val="1413"/>
              </a:lnSpc>
              <a:spcBef>
                <a:spcPts val="326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95196" y="1827690"/>
            <a:ext cx="3667470" cy="414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20-3-2025</a:t>
            </a:r>
            <a:r>
              <a:rPr dirty="0" sz="1100" spc="469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Nota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stasHT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Conceptrapport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naar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vermoedelijke</a:t>
            </a:r>
          </a:p>
          <a:p>
            <a:pPr marL="674243" marR="0">
              <a:lnSpc>
                <a:spcPts val="1424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misstanden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bij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Toeslagen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UHT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Rotterdam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72328" y="1827690"/>
            <a:ext cx="4760741" cy="6104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staatssecretaris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Financiën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Herstel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Toeslagen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wordt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geïnformeerd</a:t>
            </a:r>
            <a:r>
              <a:rPr dirty="0" sz="1100" spc="-11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over</a:t>
            </a:r>
          </a:p>
          <a:p>
            <a:pPr marL="0" marR="0">
              <a:lnSpc>
                <a:spcPts val="1424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bevindingen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aanbevelingen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uit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het</a:t>
            </a:r>
            <a:r>
              <a:rPr dirty="0" sz="1100" spc="-13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concept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rapport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extern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onderzoek</a:t>
            </a:r>
          </a:p>
          <a:p>
            <a:pPr marL="0" marR="0">
              <a:lnSpc>
                <a:spcPts val="1424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naar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vermoedelijke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misstanden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bij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UHT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in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Rotterdam.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95196" y="2416589"/>
            <a:ext cx="8681298" cy="219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3-4-2025</a:t>
            </a:r>
            <a:r>
              <a:rPr dirty="0" sz="1100" spc="1032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Nota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stasHT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Vermoedelijke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misstanden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bij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Toeslagen</a:t>
            </a:r>
            <a:r>
              <a:rPr dirty="0" sz="1100" spc="1355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staatssecretaris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Financiën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Herstel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Toeslagen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wordt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geïnformeerd</a:t>
            </a:r>
            <a:r>
              <a:rPr dirty="0" sz="1100" spc="-11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over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69439" y="2611636"/>
            <a:ext cx="1015166" cy="219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UHT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Rotterdam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72328" y="2611636"/>
            <a:ext cx="4517355" cy="808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het</a:t>
            </a:r>
            <a:r>
              <a:rPr dirty="0" sz="1100" spc="-13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openbaar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maken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het</a:t>
            </a:r>
            <a:r>
              <a:rPr dirty="0" sz="1100" spc="-13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rapport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naar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vermoedelijke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misstanden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bij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UHT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in</a:t>
            </a:r>
          </a:p>
          <a:p>
            <a:pPr marL="0" marR="0">
              <a:lnSpc>
                <a:spcPts val="142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Rotterdam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over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implementatie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aanbevelingen.</a:t>
            </a:r>
          </a:p>
          <a:p>
            <a:pPr marL="0" marR="0">
              <a:lnSpc>
                <a:spcPts val="1413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staatssecretaris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Financiën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Herstel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Toeslagen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krijgt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antwoorden</a:t>
            </a:r>
          </a:p>
          <a:p>
            <a:pPr marL="0" marR="0">
              <a:lnSpc>
                <a:spcPts val="1424"/>
              </a:lnSpc>
              <a:spcBef>
                <a:spcPts val="16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voorgelegd</a:t>
            </a:r>
            <a:r>
              <a:rPr dirty="0" sz="1100" spc="-13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van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Kamervragen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over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misstanden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bij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UHT.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95196" y="3005360"/>
            <a:ext cx="3879039" cy="414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3-6-2025</a:t>
            </a:r>
            <a:r>
              <a:rPr dirty="0" sz="1100" spc="1032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Nota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stasHT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-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Kamervragen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Dijk</a:t>
            </a:r>
            <a:r>
              <a:rPr dirty="0" sz="1100" spc="-13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 spc="11">
                <a:solidFill>
                  <a:srgbClr val="000000"/>
                </a:solidFill>
                <a:latin typeface="ALGWBK+Aptos Narrow"/>
                <a:cs typeface="ALGWBK+Aptos Narrow"/>
              </a:rPr>
              <a:t>en</a:t>
            </a:r>
            <a:r>
              <a:rPr dirty="0" sz="1100" spc="-1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Haage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 </a:t>
            </a: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Berenschot</a:t>
            </a:r>
          </a:p>
          <a:p>
            <a:pPr marL="674243" marR="0">
              <a:lnSpc>
                <a:spcPts val="1424"/>
              </a:lnSpc>
              <a:spcBef>
                <a:spcPts val="16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ALGWBK+Aptos Narrow"/>
                <a:cs typeface="ALGWBK+Aptos Narrow"/>
              </a:rPr>
              <a:t>onderzoek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07300" cy="10718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07300" cy="10718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07300" cy="10718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20000" cy="10731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07300" cy="10718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07300" cy="10718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7607300" cy="10718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Littl</dc:creator>
  <cp:lastModifiedBy>Littl</cp:lastModifiedBy>
  <cp:revision>1</cp:revision>
  <dcterms:modified xsi:type="dcterms:W3CDTF">2025-07-12T12:29:40+02:00</dcterms:modified>
</cp:coreProperties>
</file>