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00" Type="http://schemas.openxmlformats.org/officeDocument/2006/relationships/image" Target="../media/image98.png" /><Relationship Id="rId101" Type="http://schemas.openxmlformats.org/officeDocument/2006/relationships/image" Target="../media/image99.png" /><Relationship Id="rId102" Type="http://schemas.openxmlformats.org/officeDocument/2006/relationships/image" Target="../media/image100.png" /><Relationship Id="rId103" Type="http://schemas.openxmlformats.org/officeDocument/2006/relationships/image" Target="../media/image101.png" /><Relationship Id="rId104" Type="http://schemas.openxmlformats.org/officeDocument/2006/relationships/image" Target="../media/image102.png" /><Relationship Id="rId105" Type="http://schemas.openxmlformats.org/officeDocument/2006/relationships/image" Target="../media/image103.png" /><Relationship Id="rId106" Type="http://schemas.openxmlformats.org/officeDocument/2006/relationships/image" Target="../media/image104.png" /><Relationship Id="rId107" Type="http://schemas.openxmlformats.org/officeDocument/2006/relationships/image" Target="../media/image105.png" /><Relationship Id="rId108" Type="http://schemas.openxmlformats.org/officeDocument/2006/relationships/image" Target="../media/image106.png" /><Relationship Id="rId109" Type="http://schemas.openxmlformats.org/officeDocument/2006/relationships/image" Target="../media/image107.png" /><Relationship Id="rId11" Type="http://schemas.openxmlformats.org/officeDocument/2006/relationships/image" Target="../media/image9.png" /><Relationship Id="rId110" Type="http://schemas.openxmlformats.org/officeDocument/2006/relationships/image" Target="../media/image108.png" /><Relationship Id="rId111" Type="http://schemas.openxmlformats.org/officeDocument/2006/relationships/image" Target="../media/image109.png" /><Relationship Id="rId112" Type="http://schemas.openxmlformats.org/officeDocument/2006/relationships/image" Target="../media/image110.png" /><Relationship Id="rId113" Type="http://schemas.openxmlformats.org/officeDocument/2006/relationships/image" Target="../media/image111.png" /><Relationship Id="rId114" Type="http://schemas.openxmlformats.org/officeDocument/2006/relationships/image" Target="../media/image112.png" /><Relationship Id="rId115" Type="http://schemas.openxmlformats.org/officeDocument/2006/relationships/image" Target="../media/image113.png" /><Relationship Id="rId116" Type="http://schemas.openxmlformats.org/officeDocument/2006/relationships/image" Target="../media/image114.png" /><Relationship Id="rId117" Type="http://schemas.openxmlformats.org/officeDocument/2006/relationships/image" Target="../media/image115.png" /><Relationship Id="rId118" Type="http://schemas.openxmlformats.org/officeDocument/2006/relationships/image" Target="../media/image116.png" /><Relationship Id="rId119" Type="http://schemas.openxmlformats.org/officeDocument/2006/relationships/image" Target="../media/image117.png" /><Relationship Id="rId12" Type="http://schemas.openxmlformats.org/officeDocument/2006/relationships/image" Target="../media/image10.png" /><Relationship Id="rId120" Type="http://schemas.openxmlformats.org/officeDocument/2006/relationships/image" Target="../media/image118.png" /><Relationship Id="rId121" Type="http://schemas.openxmlformats.org/officeDocument/2006/relationships/image" Target="../media/image119.png" /><Relationship Id="rId122" Type="http://schemas.openxmlformats.org/officeDocument/2006/relationships/image" Target="../media/image120.png" /><Relationship Id="rId123" Type="http://schemas.openxmlformats.org/officeDocument/2006/relationships/image" Target="../media/image121.png" /><Relationship Id="rId124" Type="http://schemas.openxmlformats.org/officeDocument/2006/relationships/image" Target="../media/image122.png" /><Relationship Id="rId125" Type="http://schemas.openxmlformats.org/officeDocument/2006/relationships/image" Target="../media/image123.png" /><Relationship Id="rId126" Type="http://schemas.openxmlformats.org/officeDocument/2006/relationships/image" Target="../media/image124.png" /><Relationship Id="rId127" Type="http://schemas.openxmlformats.org/officeDocument/2006/relationships/image" Target="../media/image125.png" /><Relationship Id="rId128" Type="http://schemas.openxmlformats.org/officeDocument/2006/relationships/image" Target="../media/image126.png" /><Relationship Id="rId129" Type="http://schemas.openxmlformats.org/officeDocument/2006/relationships/image" Target="../media/image127.png" /><Relationship Id="rId13" Type="http://schemas.openxmlformats.org/officeDocument/2006/relationships/image" Target="../media/image11.png" /><Relationship Id="rId130" Type="http://schemas.openxmlformats.org/officeDocument/2006/relationships/image" Target="../media/image128.png" /><Relationship Id="rId131" Type="http://schemas.openxmlformats.org/officeDocument/2006/relationships/image" Target="../media/image129.png" /><Relationship Id="rId132" Type="http://schemas.openxmlformats.org/officeDocument/2006/relationships/image" Target="../media/image130.png" /><Relationship Id="rId133" Type="http://schemas.openxmlformats.org/officeDocument/2006/relationships/image" Target="../media/image131.png" /><Relationship Id="rId134" Type="http://schemas.openxmlformats.org/officeDocument/2006/relationships/image" Target="../media/image132.png" /><Relationship Id="rId135" Type="http://schemas.openxmlformats.org/officeDocument/2006/relationships/image" Target="../media/image133.png" /><Relationship Id="rId136" Type="http://schemas.openxmlformats.org/officeDocument/2006/relationships/image" Target="../media/image134.png" /><Relationship Id="rId137" Type="http://schemas.openxmlformats.org/officeDocument/2006/relationships/image" Target="../media/image135.png" /><Relationship Id="rId138" Type="http://schemas.openxmlformats.org/officeDocument/2006/relationships/image" Target="../media/image136.png" /><Relationship Id="rId139" Type="http://schemas.openxmlformats.org/officeDocument/2006/relationships/image" Target="../media/image137.png" /><Relationship Id="rId14" Type="http://schemas.openxmlformats.org/officeDocument/2006/relationships/image" Target="../media/image12.png" /><Relationship Id="rId140" Type="http://schemas.openxmlformats.org/officeDocument/2006/relationships/image" Target="../media/image138.png" /><Relationship Id="rId141" Type="http://schemas.openxmlformats.org/officeDocument/2006/relationships/image" Target="../media/image139.png" /><Relationship Id="rId142" Type="http://schemas.openxmlformats.org/officeDocument/2006/relationships/image" Target="../media/image140.png" /><Relationship Id="rId143" Type="http://schemas.openxmlformats.org/officeDocument/2006/relationships/image" Target="../media/image141.png" /><Relationship Id="rId144" Type="http://schemas.openxmlformats.org/officeDocument/2006/relationships/image" Target="../media/image142.png" /><Relationship Id="rId145" Type="http://schemas.openxmlformats.org/officeDocument/2006/relationships/image" Target="../media/image143.png" /><Relationship Id="rId146" Type="http://schemas.openxmlformats.org/officeDocument/2006/relationships/image" Target="../media/image144.png" /><Relationship Id="rId147" Type="http://schemas.openxmlformats.org/officeDocument/2006/relationships/image" Target="../media/image145.png" /><Relationship Id="rId148" Type="http://schemas.openxmlformats.org/officeDocument/2006/relationships/image" Target="../media/image146.png" /><Relationship Id="rId149" Type="http://schemas.openxmlformats.org/officeDocument/2006/relationships/image" Target="../media/image147.png" /><Relationship Id="rId15" Type="http://schemas.openxmlformats.org/officeDocument/2006/relationships/image" Target="../media/image13.png" /><Relationship Id="rId150" Type="http://schemas.openxmlformats.org/officeDocument/2006/relationships/image" Target="../media/image148.png" /><Relationship Id="rId151" Type="http://schemas.openxmlformats.org/officeDocument/2006/relationships/image" Target="../media/image149.png" /><Relationship Id="rId152" Type="http://schemas.openxmlformats.org/officeDocument/2006/relationships/image" Target="../media/image150.png" /><Relationship Id="rId153" Type="http://schemas.openxmlformats.org/officeDocument/2006/relationships/image" Target="../media/image151.png" /><Relationship Id="rId154" Type="http://schemas.openxmlformats.org/officeDocument/2006/relationships/image" Target="../media/image152.png" /><Relationship Id="rId155" Type="http://schemas.openxmlformats.org/officeDocument/2006/relationships/image" Target="../media/image153.png" /><Relationship Id="rId156" Type="http://schemas.openxmlformats.org/officeDocument/2006/relationships/image" Target="../media/image154.png" /><Relationship Id="rId157" Type="http://schemas.openxmlformats.org/officeDocument/2006/relationships/image" Target="../media/image155.png" /><Relationship Id="rId158" Type="http://schemas.openxmlformats.org/officeDocument/2006/relationships/image" Target="../media/image156.png" /><Relationship Id="rId159" Type="http://schemas.openxmlformats.org/officeDocument/2006/relationships/image" Target="../media/image157.png" /><Relationship Id="rId16" Type="http://schemas.openxmlformats.org/officeDocument/2006/relationships/image" Target="../media/image14.png" /><Relationship Id="rId160" Type="http://schemas.openxmlformats.org/officeDocument/2006/relationships/image" Target="../media/image158.png" /><Relationship Id="rId161" Type="http://schemas.openxmlformats.org/officeDocument/2006/relationships/image" Target="../media/image159.png" /><Relationship Id="rId162" Type="http://schemas.openxmlformats.org/officeDocument/2006/relationships/image" Target="../media/image160.png" /><Relationship Id="rId163" Type="http://schemas.openxmlformats.org/officeDocument/2006/relationships/image" Target="../media/image161.png" /><Relationship Id="rId164" Type="http://schemas.openxmlformats.org/officeDocument/2006/relationships/image" Target="../media/image162.png" /><Relationship Id="rId165" Type="http://schemas.openxmlformats.org/officeDocument/2006/relationships/image" Target="../media/image163.png" /><Relationship Id="rId166" Type="http://schemas.openxmlformats.org/officeDocument/2006/relationships/image" Target="../media/image164.png" /><Relationship Id="rId167" Type="http://schemas.openxmlformats.org/officeDocument/2006/relationships/image" Target="../media/image165.png" /><Relationship Id="rId168" Type="http://schemas.openxmlformats.org/officeDocument/2006/relationships/image" Target="../media/image166.png" /><Relationship Id="rId169" Type="http://schemas.openxmlformats.org/officeDocument/2006/relationships/image" Target="../media/image167.png" /><Relationship Id="rId17" Type="http://schemas.openxmlformats.org/officeDocument/2006/relationships/image" Target="../media/image15.png" /><Relationship Id="rId170" Type="http://schemas.openxmlformats.org/officeDocument/2006/relationships/image" Target="../media/image168.png" /><Relationship Id="rId171" Type="http://schemas.openxmlformats.org/officeDocument/2006/relationships/image" Target="../media/image169.png" /><Relationship Id="rId172" Type="http://schemas.openxmlformats.org/officeDocument/2006/relationships/image" Target="../media/image170.png" /><Relationship Id="rId173" Type="http://schemas.openxmlformats.org/officeDocument/2006/relationships/image" Target="../media/image171.png" /><Relationship Id="rId174" Type="http://schemas.openxmlformats.org/officeDocument/2006/relationships/image" Target="../media/image172.png" /><Relationship Id="rId175" Type="http://schemas.openxmlformats.org/officeDocument/2006/relationships/image" Target="../media/image173.png" /><Relationship Id="rId176" Type="http://schemas.openxmlformats.org/officeDocument/2006/relationships/image" Target="../media/image174.png" /><Relationship Id="rId177" Type="http://schemas.openxmlformats.org/officeDocument/2006/relationships/image" Target="../media/image175.png" /><Relationship Id="rId178" Type="http://schemas.openxmlformats.org/officeDocument/2006/relationships/image" Target="../media/image176.png" /><Relationship Id="rId179" Type="http://schemas.openxmlformats.org/officeDocument/2006/relationships/image" Target="../media/image177.png" /><Relationship Id="rId18" Type="http://schemas.openxmlformats.org/officeDocument/2006/relationships/image" Target="../media/image16.png" /><Relationship Id="rId180" Type="http://schemas.openxmlformats.org/officeDocument/2006/relationships/image" Target="../media/image178.png" /><Relationship Id="rId181" Type="http://schemas.openxmlformats.org/officeDocument/2006/relationships/image" Target="../media/image179.png" /><Relationship Id="rId182" Type="http://schemas.openxmlformats.org/officeDocument/2006/relationships/image" Target="../media/image180.png" /><Relationship Id="rId183" Type="http://schemas.openxmlformats.org/officeDocument/2006/relationships/image" Target="../media/image181.png" /><Relationship Id="rId184" Type="http://schemas.openxmlformats.org/officeDocument/2006/relationships/image" Target="../media/image182.png" /><Relationship Id="rId185" Type="http://schemas.openxmlformats.org/officeDocument/2006/relationships/image" Target="../media/image183.png" /><Relationship Id="rId186" Type="http://schemas.openxmlformats.org/officeDocument/2006/relationships/image" Target="../media/image184.png" /><Relationship Id="rId187" Type="http://schemas.openxmlformats.org/officeDocument/2006/relationships/hyperlink" Target="https://www.groene.nl/2025/14" TargetMode="External" /><Relationship Id="rId188" Type="http://schemas.openxmlformats.org/officeDocument/2006/relationships/image" Target="../media/image185.png" /><Relationship Id="rId189" Type="http://schemas.openxmlformats.org/officeDocument/2006/relationships/image" Target="../media/image186.png" /><Relationship Id="rId19" Type="http://schemas.openxmlformats.org/officeDocument/2006/relationships/image" Target="../media/image17.png" /><Relationship Id="rId190" Type="http://schemas.openxmlformats.org/officeDocument/2006/relationships/image" Target="../media/image187.png" /><Relationship Id="rId191" Type="http://schemas.openxmlformats.org/officeDocument/2006/relationships/image" Target="../media/image188.png" /><Relationship Id="rId192" Type="http://schemas.openxmlformats.org/officeDocument/2006/relationships/image" Target="../media/image189.png" /><Relationship Id="rId193" Type="http://schemas.openxmlformats.org/officeDocument/2006/relationships/image" Target="../media/image190.png" /><Relationship Id="rId194" Type="http://schemas.openxmlformats.org/officeDocument/2006/relationships/image" Target="../media/image191.png" /><Relationship Id="rId195" Type="http://schemas.openxmlformats.org/officeDocument/2006/relationships/image" Target="../media/image192.png" /><Relationship Id="rId196" Type="http://schemas.openxmlformats.org/officeDocument/2006/relationships/image" Target="../media/image193.png" /><Relationship Id="rId197" Type="http://schemas.openxmlformats.org/officeDocument/2006/relationships/image" Target="../media/image194.png" /><Relationship Id="rId198" Type="http://schemas.openxmlformats.org/officeDocument/2006/relationships/image" Target="../media/image195.png" /><Relationship Id="rId199" Type="http://schemas.openxmlformats.org/officeDocument/2006/relationships/image" Target="../media/image196.png" /><Relationship Id="rId2" Type="http://schemas.openxmlformats.org/officeDocument/2006/relationships/image" Target="../media/image1.png" /><Relationship Id="rId20" Type="http://schemas.openxmlformats.org/officeDocument/2006/relationships/image" Target="../media/image18.png" /><Relationship Id="rId200" Type="http://schemas.openxmlformats.org/officeDocument/2006/relationships/image" Target="../media/image197.png" /><Relationship Id="rId201" Type="http://schemas.openxmlformats.org/officeDocument/2006/relationships/image" Target="../media/image198.png" /><Relationship Id="rId202" Type="http://schemas.openxmlformats.org/officeDocument/2006/relationships/image" Target="../media/image199.png" /><Relationship Id="rId203" Type="http://schemas.openxmlformats.org/officeDocument/2006/relationships/image" Target="../media/image200.png" /><Relationship Id="rId204" Type="http://schemas.openxmlformats.org/officeDocument/2006/relationships/image" Target="../media/image201.png" /><Relationship Id="rId205" Type="http://schemas.openxmlformats.org/officeDocument/2006/relationships/image" Target="../media/image202.png" /><Relationship Id="rId206" Type="http://schemas.openxmlformats.org/officeDocument/2006/relationships/image" Target="../media/image203.png" /><Relationship Id="rId207" Type="http://schemas.openxmlformats.org/officeDocument/2006/relationships/image" Target="../media/image204.png" /><Relationship Id="rId208" Type="http://schemas.openxmlformats.org/officeDocument/2006/relationships/image" Target="../media/image205.png" /><Relationship Id="rId209" Type="http://schemas.openxmlformats.org/officeDocument/2006/relationships/image" Target="../media/image206.png" /><Relationship Id="rId21" Type="http://schemas.openxmlformats.org/officeDocument/2006/relationships/image" Target="../media/image19.png" /><Relationship Id="rId210" Type="http://schemas.openxmlformats.org/officeDocument/2006/relationships/image" Target="../media/image207.png" /><Relationship Id="rId211" Type="http://schemas.openxmlformats.org/officeDocument/2006/relationships/image" Target="../media/image208.png" /><Relationship Id="rId212" Type="http://schemas.openxmlformats.org/officeDocument/2006/relationships/image" Target="../media/image209.png" /><Relationship Id="rId213" Type="http://schemas.openxmlformats.org/officeDocument/2006/relationships/image" Target="../media/image210.png" /><Relationship Id="rId214" Type="http://schemas.openxmlformats.org/officeDocument/2006/relationships/image" Target="../media/image211.png" /><Relationship Id="rId215" Type="http://schemas.openxmlformats.org/officeDocument/2006/relationships/image" Target="../media/image212.png" /><Relationship Id="rId216" Type="http://schemas.openxmlformats.org/officeDocument/2006/relationships/image" Target="../media/image213.png" /><Relationship Id="rId217" Type="http://schemas.openxmlformats.org/officeDocument/2006/relationships/image" Target="../media/image214.png" /><Relationship Id="rId218" Type="http://schemas.openxmlformats.org/officeDocument/2006/relationships/image" Target="../media/image215.png" /><Relationship Id="rId219" Type="http://schemas.openxmlformats.org/officeDocument/2006/relationships/image" Target="../media/image216.png" /><Relationship Id="rId22" Type="http://schemas.openxmlformats.org/officeDocument/2006/relationships/image" Target="../media/image20.png" /><Relationship Id="rId220" Type="http://schemas.openxmlformats.org/officeDocument/2006/relationships/image" Target="../media/image217.png" /><Relationship Id="rId221" Type="http://schemas.openxmlformats.org/officeDocument/2006/relationships/image" Target="../media/image218.png" /><Relationship Id="rId222" Type="http://schemas.openxmlformats.org/officeDocument/2006/relationships/image" Target="../media/image219.png" /><Relationship Id="rId223" Type="http://schemas.openxmlformats.org/officeDocument/2006/relationships/image" Target="../media/image220.png" /><Relationship Id="rId224" Type="http://schemas.openxmlformats.org/officeDocument/2006/relationships/image" Target="../media/image221.png" /><Relationship Id="rId225" Type="http://schemas.openxmlformats.org/officeDocument/2006/relationships/image" Target="../media/image222.png" /><Relationship Id="rId226" Type="http://schemas.openxmlformats.org/officeDocument/2006/relationships/image" Target="../media/image223.png" /><Relationship Id="rId227" Type="http://schemas.openxmlformats.org/officeDocument/2006/relationships/image" Target="../media/image224.png" /><Relationship Id="rId228" Type="http://schemas.openxmlformats.org/officeDocument/2006/relationships/image" Target="../media/image225.png" /><Relationship Id="rId229" Type="http://schemas.openxmlformats.org/officeDocument/2006/relationships/image" Target="../media/image226.png" /><Relationship Id="rId23" Type="http://schemas.openxmlformats.org/officeDocument/2006/relationships/image" Target="../media/image21.png" /><Relationship Id="rId230" Type="http://schemas.openxmlformats.org/officeDocument/2006/relationships/image" Target="../media/image227.png" /><Relationship Id="rId231" Type="http://schemas.openxmlformats.org/officeDocument/2006/relationships/image" Target="../media/image228.png" /><Relationship Id="rId232" Type="http://schemas.openxmlformats.org/officeDocument/2006/relationships/image" Target="../media/image229.png" /><Relationship Id="rId233" Type="http://schemas.openxmlformats.org/officeDocument/2006/relationships/image" Target="../media/image230.png" /><Relationship Id="rId234" Type="http://schemas.openxmlformats.org/officeDocument/2006/relationships/image" Target="../media/image231.png" /><Relationship Id="rId235" Type="http://schemas.openxmlformats.org/officeDocument/2006/relationships/image" Target="../media/image232.png" /><Relationship Id="rId236" Type="http://schemas.openxmlformats.org/officeDocument/2006/relationships/image" Target="../media/image233.png" /><Relationship Id="rId237" Type="http://schemas.openxmlformats.org/officeDocument/2006/relationships/image" Target="../media/image234.png" /><Relationship Id="rId238" Type="http://schemas.openxmlformats.org/officeDocument/2006/relationships/image" Target="../media/image235.png" /><Relationship Id="rId239" Type="http://schemas.openxmlformats.org/officeDocument/2006/relationships/image" Target="../media/image236.png" /><Relationship Id="rId24" Type="http://schemas.openxmlformats.org/officeDocument/2006/relationships/image" Target="../media/image22.png" /><Relationship Id="rId240" Type="http://schemas.openxmlformats.org/officeDocument/2006/relationships/image" Target="../media/image237.png" /><Relationship Id="rId241" Type="http://schemas.openxmlformats.org/officeDocument/2006/relationships/image" Target="../media/image238.png" /><Relationship Id="rId242" Type="http://schemas.openxmlformats.org/officeDocument/2006/relationships/image" Target="../media/image239.png" /><Relationship Id="rId243" Type="http://schemas.openxmlformats.org/officeDocument/2006/relationships/image" Target="../media/image240.png" /><Relationship Id="rId244" Type="http://schemas.openxmlformats.org/officeDocument/2006/relationships/image" Target="../media/image241.png" /><Relationship Id="rId245" Type="http://schemas.openxmlformats.org/officeDocument/2006/relationships/image" Target="../media/image242.png" /><Relationship Id="rId246" Type="http://schemas.openxmlformats.org/officeDocument/2006/relationships/image" Target="../media/image243.png" /><Relationship Id="rId247" Type="http://schemas.openxmlformats.org/officeDocument/2006/relationships/image" Target="../media/image244.png" /><Relationship Id="rId248" Type="http://schemas.openxmlformats.org/officeDocument/2006/relationships/image" Target="../media/image245.png" /><Relationship Id="rId249" Type="http://schemas.openxmlformats.org/officeDocument/2006/relationships/image" Target="../media/image246.png" /><Relationship Id="rId25" Type="http://schemas.openxmlformats.org/officeDocument/2006/relationships/image" Target="../media/image23.png" /><Relationship Id="rId250" Type="http://schemas.openxmlformats.org/officeDocument/2006/relationships/image" Target="../media/image247.png" /><Relationship Id="rId251" Type="http://schemas.openxmlformats.org/officeDocument/2006/relationships/image" Target="../media/image248.png" /><Relationship Id="rId252" Type="http://schemas.openxmlformats.org/officeDocument/2006/relationships/image" Target="../media/image249.png" /><Relationship Id="rId253" Type="http://schemas.openxmlformats.org/officeDocument/2006/relationships/image" Target="../media/image250.png" /><Relationship Id="rId254" Type="http://schemas.openxmlformats.org/officeDocument/2006/relationships/image" Target="../media/image251.png" /><Relationship Id="rId255" Type="http://schemas.openxmlformats.org/officeDocument/2006/relationships/image" Target="../media/image252.png" /><Relationship Id="rId256" Type="http://schemas.openxmlformats.org/officeDocument/2006/relationships/image" Target="../media/image253.png" /><Relationship Id="rId257" Type="http://schemas.openxmlformats.org/officeDocument/2006/relationships/image" Target="../media/image254.png" /><Relationship Id="rId258" Type="http://schemas.openxmlformats.org/officeDocument/2006/relationships/image" Target="../media/image255.png" /><Relationship Id="rId259" Type="http://schemas.openxmlformats.org/officeDocument/2006/relationships/image" Target="../media/image256.png" /><Relationship Id="rId26" Type="http://schemas.openxmlformats.org/officeDocument/2006/relationships/image" Target="../media/image24.png" /><Relationship Id="rId260" Type="http://schemas.openxmlformats.org/officeDocument/2006/relationships/image" Target="../media/image257.png" /><Relationship Id="rId261" Type="http://schemas.openxmlformats.org/officeDocument/2006/relationships/image" Target="../media/image258.png" /><Relationship Id="rId262" Type="http://schemas.openxmlformats.org/officeDocument/2006/relationships/image" Target="../media/image259.png" /><Relationship Id="rId263" Type="http://schemas.openxmlformats.org/officeDocument/2006/relationships/image" Target="../media/image260.png" /><Relationship Id="rId264" Type="http://schemas.openxmlformats.org/officeDocument/2006/relationships/image" Target="../media/image261.png" /><Relationship Id="rId265" Type="http://schemas.openxmlformats.org/officeDocument/2006/relationships/image" Target="../media/image262.png" /><Relationship Id="rId266" Type="http://schemas.openxmlformats.org/officeDocument/2006/relationships/image" Target="../media/image263.png" /><Relationship Id="rId267" Type="http://schemas.openxmlformats.org/officeDocument/2006/relationships/image" Target="../media/image264.png" /><Relationship Id="rId268" Type="http://schemas.openxmlformats.org/officeDocument/2006/relationships/image" Target="../media/image265.png" /><Relationship Id="rId269" Type="http://schemas.openxmlformats.org/officeDocument/2006/relationships/image" Target="../media/image266.png" /><Relationship Id="rId27" Type="http://schemas.openxmlformats.org/officeDocument/2006/relationships/image" Target="../media/image25.png" /><Relationship Id="rId270" Type="http://schemas.openxmlformats.org/officeDocument/2006/relationships/image" Target="../media/image267.png" /><Relationship Id="rId271" Type="http://schemas.openxmlformats.org/officeDocument/2006/relationships/image" Target="../media/image268.png" /><Relationship Id="rId272" Type="http://schemas.openxmlformats.org/officeDocument/2006/relationships/image" Target="../media/image269.png" /><Relationship Id="rId273" Type="http://schemas.openxmlformats.org/officeDocument/2006/relationships/image" Target="../media/image270.png" /><Relationship Id="rId274" Type="http://schemas.openxmlformats.org/officeDocument/2006/relationships/image" Target="../media/image271.png" /><Relationship Id="rId275" Type="http://schemas.openxmlformats.org/officeDocument/2006/relationships/image" Target="../media/image272.png" /><Relationship Id="rId276" Type="http://schemas.openxmlformats.org/officeDocument/2006/relationships/image" Target="../media/image273.png" /><Relationship Id="rId277" Type="http://schemas.openxmlformats.org/officeDocument/2006/relationships/image" Target="../media/image274.png" /><Relationship Id="rId278" Type="http://schemas.openxmlformats.org/officeDocument/2006/relationships/image" Target="../media/image275.png" /><Relationship Id="rId279" Type="http://schemas.openxmlformats.org/officeDocument/2006/relationships/image" Target="../media/image276.png" /><Relationship Id="rId28" Type="http://schemas.openxmlformats.org/officeDocument/2006/relationships/image" Target="../media/image26.png" /><Relationship Id="rId280" Type="http://schemas.openxmlformats.org/officeDocument/2006/relationships/image" Target="../media/image277.png" /><Relationship Id="rId281" Type="http://schemas.openxmlformats.org/officeDocument/2006/relationships/image" Target="../media/image278.png" /><Relationship Id="rId282" Type="http://schemas.openxmlformats.org/officeDocument/2006/relationships/image" Target="../media/image279.png" /><Relationship Id="rId283" Type="http://schemas.openxmlformats.org/officeDocument/2006/relationships/image" Target="../media/image280.png" /><Relationship Id="rId284" Type="http://schemas.openxmlformats.org/officeDocument/2006/relationships/image" Target="../media/image281.png" /><Relationship Id="rId285" Type="http://schemas.openxmlformats.org/officeDocument/2006/relationships/image" Target="../media/image282.png" /><Relationship Id="rId286" Type="http://schemas.openxmlformats.org/officeDocument/2006/relationships/image" Target="../media/image283.png" /><Relationship Id="rId287" Type="http://schemas.openxmlformats.org/officeDocument/2006/relationships/image" Target="../media/image284.png" /><Relationship Id="rId288" Type="http://schemas.openxmlformats.org/officeDocument/2006/relationships/image" Target="../media/image285.png" /><Relationship Id="rId289" Type="http://schemas.openxmlformats.org/officeDocument/2006/relationships/image" Target="../media/image286.png" /><Relationship Id="rId29" Type="http://schemas.openxmlformats.org/officeDocument/2006/relationships/image" Target="../media/image27.png" /><Relationship Id="rId290" Type="http://schemas.openxmlformats.org/officeDocument/2006/relationships/image" Target="../media/image287.png" /><Relationship Id="rId291" Type="http://schemas.openxmlformats.org/officeDocument/2006/relationships/image" Target="../media/image288.png" /><Relationship Id="rId292" Type="http://schemas.openxmlformats.org/officeDocument/2006/relationships/image" Target="../media/image289.png" /><Relationship Id="rId293" Type="http://schemas.openxmlformats.org/officeDocument/2006/relationships/image" Target="../media/image290.png" /><Relationship Id="rId294" Type="http://schemas.openxmlformats.org/officeDocument/2006/relationships/image" Target="../media/image291.png" /><Relationship Id="rId295" Type="http://schemas.openxmlformats.org/officeDocument/2006/relationships/image" Target="../media/image292.png" /><Relationship Id="rId296" Type="http://schemas.openxmlformats.org/officeDocument/2006/relationships/image" Target="../media/image293.png" /><Relationship Id="rId297" Type="http://schemas.openxmlformats.org/officeDocument/2006/relationships/image" Target="../media/image294.png" /><Relationship Id="rId298" Type="http://schemas.openxmlformats.org/officeDocument/2006/relationships/image" Target="../media/image295.png" /><Relationship Id="rId299" Type="http://schemas.openxmlformats.org/officeDocument/2006/relationships/image" Target="../media/image296.png" /><Relationship Id="rId3" Type="http://schemas.openxmlformats.org/officeDocument/2006/relationships/hyperlink" Target="https://www.groene.nl/" TargetMode="External" /><Relationship Id="rId30" Type="http://schemas.openxmlformats.org/officeDocument/2006/relationships/image" Target="../media/image28.png" /><Relationship Id="rId300" Type="http://schemas.openxmlformats.org/officeDocument/2006/relationships/image" Target="../media/image297.png" /><Relationship Id="rId301" Type="http://schemas.openxmlformats.org/officeDocument/2006/relationships/image" Target="../media/image298.png" /><Relationship Id="rId302" Type="http://schemas.openxmlformats.org/officeDocument/2006/relationships/image" Target="../media/image299.png" /><Relationship Id="rId303" Type="http://schemas.openxmlformats.org/officeDocument/2006/relationships/image" Target="../media/image300.png" /><Relationship Id="rId304" Type="http://schemas.openxmlformats.org/officeDocument/2006/relationships/image" Target="../media/image301.png" /><Relationship Id="rId305" Type="http://schemas.openxmlformats.org/officeDocument/2006/relationships/image" Target="../media/image302.png" /><Relationship Id="rId306" Type="http://schemas.openxmlformats.org/officeDocument/2006/relationships/image" Target="../media/image303.png" /><Relationship Id="rId307" Type="http://schemas.openxmlformats.org/officeDocument/2006/relationships/image" Target="../media/image304.png" /><Relationship Id="rId308" Type="http://schemas.openxmlformats.org/officeDocument/2006/relationships/image" Target="../media/image305.png" /><Relationship Id="rId309" Type="http://schemas.openxmlformats.org/officeDocument/2006/relationships/image" Target="../media/image306.png" /><Relationship Id="rId31" Type="http://schemas.openxmlformats.org/officeDocument/2006/relationships/image" Target="../media/image29.png" /><Relationship Id="rId310" Type="http://schemas.openxmlformats.org/officeDocument/2006/relationships/image" Target="../media/image307.png" /><Relationship Id="rId311" Type="http://schemas.openxmlformats.org/officeDocument/2006/relationships/image" Target="../media/image308.png" /><Relationship Id="rId312" Type="http://schemas.openxmlformats.org/officeDocument/2006/relationships/hyperlink" Target="https://www.groene.nl/rubriek/onderzoek" TargetMode="External" /><Relationship Id="rId313" Type="http://schemas.openxmlformats.org/officeDocument/2006/relationships/image" Target="../media/image309.png" /><Relationship Id="rId314" Type="http://schemas.openxmlformats.org/officeDocument/2006/relationships/image" Target="../media/image310.png" /><Relationship Id="rId315" Type="http://schemas.openxmlformats.org/officeDocument/2006/relationships/image" Target="../media/image311.png" /><Relationship Id="rId316" Type="http://schemas.openxmlformats.org/officeDocument/2006/relationships/image" Target="../media/image312.png" /><Relationship Id="rId317" Type="http://schemas.openxmlformats.org/officeDocument/2006/relationships/image" Target="../media/image313.png" /><Relationship Id="rId318" Type="http://schemas.openxmlformats.org/officeDocument/2006/relationships/image" Target="../media/image314.png" /><Relationship Id="rId319" Type="http://schemas.openxmlformats.org/officeDocument/2006/relationships/image" Target="../media/image315.png" /><Relationship Id="rId32" Type="http://schemas.openxmlformats.org/officeDocument/2006/relationships/image" Target="../media/image30.png" /><Relationship Id="rId320" Type="http://schemas.openxmlformats.org/officeDocument/2006/relationships/image" Target="../media/image316.png" /><Relationship Id="rId321" Type="http://schemas.openxmlformats.org/officeDocument/2006/relationships/image" Target="../media/image317.png" /><Relationship Id="rId322" Type="http://schemas.openxmlformats.org/officeDocument/2006/relationships/image" Target="../media/image318.png" /><Relationship Id="rId323" Type="http://schemas.openxmlformats.org/officeDocument/2006/relationships/image" Target="../media/image319.png" /><Relationship Id="rId324" Type="http://schemas.openxmlformats.org/officeDocument/2006/relationships/image" Target="../media/image320.png" /><Relationship Id="rId325" Type="http://schemas.openxmlformats.org/officeDocument/2006/relationships/image" Target="../media/image321.png" /><Relationship Id="rId326" Type="http://schemas.openxmlformats.org/officeDocument/2006/relationships/image" Target="../media/image322.png" /><Relationship Id="rId327" Type="http://schemas.openxmlformats.org/officeDocument/2006/relationships/image" Target="../media/image323.png" /><Relationship Id="rId328" Type="http://schemas.openxmlformats.org/officeDocument/2006/relationships/image" Target="../media/image324.png" /><Relationship Id="rId329" Type="http://schemas.openxmlformats.org/officeDocument/2006/relationships/image" Target="../media/image325.png" /><Relationship Id="rId33" Type="http://schemas.openxmlformats.org/officeDocument/2006/relationships/image" Target="../media/image31.png" /><Relationship Id="rId330" Type="http://schemas.openxmlformats.org/officeDocument/2006/relationships/image" Target="../media/image326.png" /><Relationship Id="rId331" Type="http://schemas.openxmlformats.org/officeDocument/2006/relationships/image" Target="../media/image327.png" /><Relationship Id="rId332" Type="http://schemas.openxmlformats.org/officeDocument/2006/relationships/image" Target="../media/image328.png" /><Relationship Id="rId333" Type="http://schemas.openxmlformats.org/officeDocument/2006/relationships/image" Target="../media/image329.png" /><Relationship Id="rId334" Type="http://schemas.openxmlformats.org/officeDocument/2006/relationships/image" Target="../media/image330.png" /><Relationship Id="rId335" Type="http://schemas.openxmlformats.org/officeDocument/2006/relationships/image" Target="../media/image331.png" /><Relationship Id="rId336" Type="http://schemas.openxmlformats.org/officeDocument/2006/relationships/image" Target="../media/image332.png" /><Relationship Id="rId337" Type="http://schemas.openxmlformats.org/officeDocument/2006/relationships/image" Target="../media/image333.png" /><Relationship Id="rId338" Type="http://schemas.openxmlformats.org/officeDocument/2006/relationships/image" Target="../media/image334.png" /><Relationship Id="rId34" Type="http://schemas.openxmlformats.org/officeDocument/2006/relationships/image" Target="../media/image32.png" /><Relationship Id="rId35" Type="http://schemas.openxmlformats.org/officeDocument/2006/relationships/image" Target="../media/image33.png" /><Relationship Id="rId36" Type="http://schemas.openxmlformats.org/officeDocument/2006/relationships/image" Target="../media/image34.png" /><Relationship Id="rId37" Type="http://schemas.openxmlformats.org/officeDocument/2006/relationships/image" Target="../media/image35.png" /><Relationship Id="rId38" Type="http://schemas.openxmlformats.org/officeDocument/2006/relationships/image" Target="../media/image36.png" /><Relationship Id="rId39" Type="http://schemas.openxmlformats.org/officeDocument/2006/relationships/image" Target="../media/image37.png" /><Relationship Id="rId4" Type="http://schemas.openxmlformats.org/officeDocument/2006/relationships/image" Target="../media/image2.png" /><Relationship Id="rId40" Type="http://schemas.openxmlformats.org/officeDocument/2006/relationships/image" Target="../media/image38.png" /><Relationship Id="rId41" Type="http://schemas.openxmlformats.org/officeDocument/2006/relationships/image" Target="../media/image39.png" /><Relationship Id="rId42" Type="http://schemas.openxmlformats.org/officeDocument/2006/relationships/image" Target="../media/image40.png" /><Relationship Id="rId43" Type="http://schemas.openxmlformats.org/officeDocument/2006/relationships/image" Target="../media/image41.png" /><Relationship Id="rId44" Type="http://schemas.openxmlformats.org/officeDocument/2006/relationships/image" Target="../media/image42.png" /><Relationship Id="rId45" Type="http://schemas.openxmlformats.org/officeDocument/2006/relationships/image" Target="../media/image43.png" /><Relationship Id="rId46" Type="http://schemas.openxmlformats.org/officeDocument/2006/relationships/image" Target="../media/image44.png" /><Relationship Id="rId47" Type="http://schemas.openxmlformats.org/officeDocument/2006/relationships/image" Target="../media/image45.png" /><Relationship Id="rId48" Type="http://schemas.openxmlformats.org/officeDocument/2006/relationships/image" Target="../media/image46.png" /><Relationship Id="rId49" Type="http://schemas.openxmlformats.org/officeDocument/2006/relationships/image" Target="../media/image47.png" /><Relationship Id="rId5" Type="http://schemas.openxmlformats.org/officeDocument/2006/relationships/image" Target="../media/image3.png" /><Relationship Id="rId50" Type="http://schemas.openxmlformats.org/officeDocument/2006/relationships/image" Target="../media/image48.png" /><Relationship Id="rId51" Type="http://schemas.openxmlformats.org/officeDocument/2006/relationships/image" Target="../media/image49.png" /><Relationship Id="rId52" Type="http://schemas.openxmlformats.org/officeDocument/2006/relationships/image" Target="../media/image50.png" /><Relationship Id="rId53" Type="http://schemas.openxmlformats.org/officeDocument/2006/relationships/image" Target="../media/image51.png" /><Relationship Id="rId54" Type="http://schemas.openxmlformats.org/officeDocument/2006/relationships/image" Target="../media/image52.png" /><Relationship Id="rId55" Type="http://schemas.openxmlformats.org/officeDocument/2006/relationships/image" Target="../media/image53.png" /><Relationship Id="rId56" Type="http://schemas.openxmlformats.org/officeDocument/2006/relationships/image" Target="../media/image54.png" /><Relationship Id="rId57" Type="http://schemas.openxmlformats.org/officeDocument/2006/relationships/image" Target="../media/image55.png" /><Relationship Id="rId58" Type="http://schemas.openxmlformats.org/officeDocument/2006/relationships/image" Target="../media/image56.png" /><Relationship Id="rId59" Type="http://schemas.openxmlformats.org/officeDocument/2006/relationships/image" Target="../media/image57.png" /><Relationship Id="rId6" Type="http://schemas.openxmlformats.org/officeDocument/2006/relationships/image" Target="../media/image4.png" /><Relationship Id="rId60" Type="http://schemas.openxmlformats.org/officeDocument/2006/relationships/image" Target="../media/image58.png" /><Relationship Id="rId61" Type="http://schemas.openxmlformats.org/officeDocument/2006/relationships/image" Target="../media/image59.png" /><Relationship Id="rId62" Type="http://schemas.openxmlformats.org/officeDocument/2006/relationships/image" Target="../media/image60.png" /><Relationship Id="rId63" Type="http://schemas.openxmlformats.org/officeDocument/2006/relationships/image" Target="../media/image61.png" /><Relationship Id="rId64" Type="http://schemas.openxmlformats.org/officeDocument/2006/relationships/image" Target="../media/image62.png" /><Relationship Id="rId65" Type="http://schemas.openxmlformats.org/officeDocument/2006/relationships/image" Target="../media/image63.png" /><Relationship Id="rId66" Type="http://schemas.openxmlformats.org/officeDocument/2006/relationships/image" Target="../media/image64.png" /><Relationship Id="rId67" Type="http://schemas.openxmlformats.org/officeDocument/2006/relationships/image" Target="../media/image65.png" /><Relationship Id="rId68" Type="http://schemas.openxmlformats.org/officeDocument/2006/relationships/image" Target="../media/image66.png" /><Relationship Id="rId69" Type="http://schemas.openxmlformats.org/officeDocument/2006/relationships/image" Target="../media/image67.png" /><Relationship Id="rId7" Type="http://schemas.openxmlformats.org/officeDocument/2006/relationships/image" Target="../media/image5.png" /><Relationship Id="rId70" Type="http://schemas.openxmlformats.org/officeDocument/2006/relationships/image" Target="../media/image68.png" /><Relationship Id="rId71" Type="http://schemas.openxmlformats.org/officeDocument/2006/relationships/image" Target="../media/image69.png" /><Relationship Id="rId72" Type="http://schemas.openxmlformats.org/officeDocument/2006/relationships/image" Target="../media/image70.png" /><Relationship Id="rId73" Type="http://schemas.openxmlformats.org/officeDocument/2006/relationships/image" Target="../media/image71.png" /><Relationship Id="rId74" Type="http://schemas.openxmlformats.org/officeDocument/2006/relationships/image" Target="../media/image72.png" /><Relationship Id="rId75" Type="http://schemas.openxmlformats.org/officeDocument/2006/relationships/image" Target="../media/image73.png" /><Relationship Id="rId76" Type="http://schemas.openxmlformats.org/officeDocument/2006/relationships/image" Target="../media/image74.png" /><Relationship Id="rId77" Type="http://schemas.openxmlformats.org/officeDocument/2006/relationships/image" Target="../media/image75.png" /><Relationship Id="rId78" Type="http://schemas.openxmlformats.org/officeDocument/2006/relationships/image" Target="../media/image76.png" /><Relationship Id="rId79" Type="http://schemas.openxmlformats.org/officeDocument/2006/relationships/image" Target="../media/image77.png" /><Relationship Id="rId8" Type="http://schemas.openxmlformats.org/officeDocument/2006/relationships/image" Target="../media/image6.png" /><Relationship Id="rId80" Type="http://schemas.openxmlformats.org/officeDocument/2006/relationships/image" Target="../media/image78.png" /><Relationship Id="rId81" Type="http://schemas.openxmlformats.org/officeDocument/2006/relationships/image" Target="../media/image79.png" /><Relationship Id="rId82" Type="http://schemas.openxmlformats.org/officeDocument/2006/relationships/image" Target="../media/image80.png" /><Relationship Id="rId83" Type="http://schemas.openxmlformats.org/officeDocument/2006/relationships/image" Target="../media/image81.png" /><Relationship Id="rId84" Type="http://schemas.openxmlformats.org/officeDocument/2006/relationships/image" Target="../media/image82.png" /><Relationship Id="rId85" Type="http://schemas.openxmlformats.org/officeDocument/2006/relationships/image" Target="../media/image83.png" /><Relationship Id="rId86" Type="http://schemas.openxmlformats.org/officeDocument/2006/relationships/image" Target="../media/image84.png" /><Relationship Id="rId87" Type="http://schemas.openxmlformats.org/officeDocument/2006/relationships/image" Target="../media/image85.png" /><Relationship Id="rId88" Type="http://schemas.openxmlformats.org/officeDocument/2006/relationships/image" Target="../media/image86.png" /><Relationship Id="rId89" Type="http://schemas.openxmlformats.org/officeDocument/2006/relationships/image" Target="../media/image87.png" /><Relationship Id="rId9" Type="http://schemas.openxmlformats.org/officeDocument/2006/relationships/image" Target="../media/image7.png" /><Relationship Id="rId90" Type="http://schemas.openxmlformats.org/officeDocument/2006/relationships/image" Target="../media/image88.png" /><Relationship Id="rId91" Type="http://schemas.openxmlformats.org/officeDocument/2006/relationships/image" Target="../media/image89.png" /><Relationship Id="rId92" Type="http://schemas.openxmlformats.org/officeDocument/2006/relationships/image" Target="../media/image90.png" /><Relationship Id="rId93" Type="http://schemas.openxmlformats.org/officeDocument/2006/relationships/image" Target="../media/image91.png" /><Relationship Id="rId94" Type="http://schemas.openxmlformats.org/officeDocument/2006/relationships/image" Target="../media/image92.png" /><Relationship Id="rId95" Type="http://schemas.openxmlformats.org/officeDocument/2006/relationships/image" Target="../media/image93.png" /><Relationship Id="rId96" Type="http://schemas.openxmlformats.org/officeDocument/2006/relationships/image" Target="../media/image94.png" /><Relationship Id="rId97" Type="http://schemas.openxmlformats.org/officeDocument/2006/relationships/image" Target="../media/image95.png" /><Relationship Id="rId98" Type="http://schemas.openxmlformats.org/officeDocument/2006/relationships/image" Target="../media/image96.png" /><Relationship Id="rId99" Type="http://schemas.openxmlformats.org/officeDocument/2006/relationships/image" Target="../media/image9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43.png" /><Relationship Id="rId100" Type="http://schemas.openxmlformats.org/officeDocument/2006/relationships/image" Target="../media/image433.png" /><Relationship Id="rId101" Type="http://schemas.openxmlformats.org/officeDocument/2006/relationships/image" Target="../media/image434.png" /><Relationship Id="rId102" Type="http://schemas.openxmlformats.org/officeDocument/2006/relationships/image" Target="../media/image435.png" /><Relationship Id="rId103" Type="http://schemas.openxmlformats.org/officeDocument/2006/relationships/image" Target="../media/image436.png" /><Relationship Id="rId104" Type="http://schemas.openxmlformats.org/officeDocument/2006/relationships/image" Target="../media/image437.png" /><Relationship Id="rId105" Type="http://schemas.openxmlformats.org/officeDocument/2006/relationships/image" Target="../media/image438.png" /><Relationship Id="rId106" Type="http://schemas.openxmlformats.org/officeDocument/2006/relationships/image" Target="../media/image439.png" /><Relationship Id="rId107" Type="http://schemas.openxmlformats.org/officeDocument/2006/relationships/image" Target="../media/image440.png" /><Relationship Id="rId108" Type="http://schemas.openxmlformats.org/officeDocument/2006/relationships/image" Target="../media/image441.png" /><Relationship Id="rId109" Type="http://schemas.openxmlformats.org/officeDocument/2006/relationships/image" Target="../media/image442.png" /><Relationship Id="rId11" Type="http://schemas.openxmlformats.org/officeDocument/2006/relationships/image" Target="../media/image344.png" /><Relationship Id="rId110" Type="http://schemas.openxmlformats.org/officeDocument/2006/relationships/image" Target="../media/image443.png" /><Relationship Id="rId111" Type="http://schemas.openxmlformats.org/officeDocument/2006/relationships/image" Target="../media/image444.png" /><Relationship Id="rId112" Type="http://schemas.openxmlformats.org/officeDocument/2006/relationships/image" Target="../media/image445.png" /><Relationship Id="rId113" Type="http://schemas.openxmlformats.org/officeDocument/2006/relationships/image" Target="../media/image446.png" /><Relationship Id="rId114" Type="http://schemas.openxmlformats.org/officeDocument/2006/relationships/image" Target="../media/image447.png" /><Relationship Id="rId115" Type="http://schemas.openxmlformats.org/officeDocument/2006/relationships/image" Target="../media/image448.png" /><Relationship Id="rId116" Type="http://schemas.openxmlformats.org/officeDocument/2006/relationships/image" Target="../media/image449.png" /><Relationship Id="rId117" Type="http://schemas.openxmlformats.org/officeDocument/2006/relationships/image" Target="../media/image450.png" /><Relationship Id="rId118" Type="http://schemas.openxmlformats.org/officeDocument/2006/relationships/image" Target="../media/image451.png" /><Relationship Id="rId119" Type="http://schemas.openxmlformats.org/officeDocument/2006/relationships/image" Target="../media/image452.png" /><Relationship Id="rId12" Type="http://schemas.openxmlformats.org/officeDocument/2006/relationships/image" Target="../media/image345.png" /><Relationship Id="rId120" Type="http://schemas.openxmlformats.org/officeDocument/2006/relationships/image" Target="../media/image453.png" /><Relationship Id="rId121" Type="http://schemas.openxmlformats.org/officeDocument/2006/relationships/image" Target="../media/image454.png" /><Relationship Id="rId122" Type="http://schemas.openxmlformats.org/officeDocument/2006/relationships/image" Target="../media/image455.png" /><Relationship Id="rId123" Type="http://schemas.openxmlformats.org/officeDocument/2006/relationships/image" Target="../media/image456.png" /><Relationship Id="rId124" Type="http://schemas.openxmlformats.org/officeDocument/2006/relationships/image" Target="../media/image457.png" /><Relationship Id="rId125" Type="http://schemas.openxmlformats.org/officeDocument/2006/relationships/image" Target="../media/image458.png" /><Relationship Id="rId126" Type="http://schemas.openxmlformats.org/officeDocument/2006/relationships/image" Target="../media/image459.png" /><Relationship Id="rId127" Type="http://schemas.openxmlformats.org/officeDocument/2006/relationships/image" Target="../media/image460.png" /><Relationship Id="rId128" Type="http://schemas.openxmlformats.org/officeDocument/2006/relationships/image" Target="../media/image461.png" /><Relationship Id="rId129" Type="http://schemas.openxmlformats.org/officeDocument/2006/relationships/image" Target="../media/image462.png" /><Relationship Id="rId13" Type="http://schemas.openxmlformats.org/officeDocument/2006/relationships/image" Target="../media/image346.png" /><Relationship Id="rId130" Type="http://schemas.openxmlformats.org/officeDocument/2006/relationships/image" Target="../media/image463.png" /><Relationship Id="rId131" Type="http://schemas.openxmlformats.org/officeDocument/2006/relationships/image" Target="../media/image464.png" /><Relationship Id="rId132" Type="http://schemas.openxmlformats.org/officeDocument/2006/relationships/image" Target="../media/image465.png" /><Relationship Id="rId133" Type="http://schemas.openxmlformats.org/officeDocument/2006/relationships/image" Target="../media/image466.png" /><Relationship Id="rId134" Type="http://schemas.openxmlformats.org/officeDocument/2006/relationships/image" Target="../media/image467.png" /><Relationship Id="rId135" Type="http://schemas.openxmlformats.org/officeDocument/2006/relationships/image" Target="../media/image468.png" /><Relationship Id="rId136" Type="http://schemas.openxmlformats.org/officeDocument/2006/relationships/image" Target="../media/image469.png" /><Relationship Id="rId137" Type="http://schemas.openxmlformats.org/officeDocument/2006/relationships/image" Target="../media/image470.png" /><Relationship Id="rId138" Type="http://schemas.openxmlformats.org/officeDocument/2006/relationships/image" Target="../media/image471.png" /><Relationship Id="rId139" Type="http://schemas.openxmlformats.org/officeDocument/2006/relationships/image" Target="../media/image472.png" /><Relationship Id="rId14" Type="http://schemas.openxmlformats.org/officeDocument/2006/relationships/image" Target="../media/image347.png" /><Relationship Id="rId140" Type="http://schemas.openxmlformats.org/officeDocument/2006/relationships/image" Target="../media/image473.png" /><Relationship Id="rId141" Type="http://schemas.openxmlformats.org/officeDocument/2006/relationships/image" Target="../media/image474.png" /><Relationship Id="rId142" Type="http://schemas.openxmlformats.org/officeDocument/2006/relationships/image" Target="../media/image475.png" /><Relationship Id="rId143" Type="http://schemas.openxmlformats.org/officeDocument/2006/relationships/image" Target="../media/image476.png" /><Relationship Id="rId144" Type="http://schemas.openxmlformats.org/officeDocument/2006/relationships/image" Target="../media/image477.png" /><Relationship Id="rId145" Type="http://schemas.openxmlformats.org/officeDocument/2006/relationships/image" Target="../media/image478.png" /><Relationship Id="rId146" Type="http://schemas.openxmlformats.org/officeDocument/2006/relationships/image" Target="../media/image479.png" /><Relationship Id="rId147" Type="http://schemas.openxmlformats.org/officeDocument/2006/relationships/image" Target="../media/image480.png" /><Relationship Id="rId148" Type="http://schemas.openxmlformats.org/officeDocument/2006/relationships/image" Target="../media/image481.png" /><Relationship Id="rId149" Type="http://schemas.openxmlformats.org/officeDocument/2006/relationships/image" Target="../media/image482.png" /><Relationship Id="rId15" Type="http://schemas.openxmlformats.org/officeDocument/2006/relationships/image" Target="../media/image348.png" /><Relationship Id="rId150" Type="http://schemas.openxmlformats.org/officeDocument/2006/relationships/image" Target="../media/image483.png" /><Relationship Id="rId151" Type="http://schemas.openxmlformats.org/officeDocument/2006/relationships/image" Target="../media/image484.png" /><Relationship Id="rId152" Type="http://schemas.openxmlformats.org/officeDocument/2006/relationships/image" Target="../media/image485.png" /><Relationship Id="rId153" Type="http://schemas.openxmlformats.org/officeDocument/2006/relationships/image" Target="../media/image486.png" /><Relationship Id="rId154" Type="http://schemas.openxmlformats.org/officeDocument/2006/relationships/image" Target="../media/image487.png" /><Relationship Id="rId155" Type="http://schemas.openxmlformats.org/officeDocument/2006/relationships/image" Target="../media/image488.png" /><Relationship Id="rId156" Type="http://schemas.openxmlformats.org/officeDocument/2006/relationships/image" Target="../media/image489.png" /><Relationship Id="rId157" Type="http://schemas.openxmlformats.org/officeDocument/2006/relationships/image" Target="../media/image490.png" /><Relationship Id="rId158" Type="http://schemas.openxmlformats.org/officeDocument/2006/relationships/image" Target="../media/image491.png" /><Relationship Id="rId159" Type="http://schemas.openxmlformats.org/officeDocument/2006/relationships/image" Target="../media/image492.png" /><Relationship Id="rId16" Type="http://schemas.openxmlformats.org/officeDocument/2006/relationships/image" Target="../media/image349.png" /><Relationship Id="rId160" Type="http://schemas.openxmlformats.org/officeDocument/2006/relationships/image" Target="../media/image493.png" /><Relationship Id="rId161" Type="http://schemas.openxmlformats.org/officeDocument/2006/relationships/image" Target="../media/image494.png" /><Relationship Id="rId162" Type="http://schemas.openxmlformats.org/officeDocument/2006/relationships/image" Target="../media/image495.png" /><Relationship Id="rId163" Type="http://schemas.openxmlformats.org/officeDocument/2006/relationships/image" Target="../media/image496.png" /><Relationship Id="rId164" Type="http://schemas.openxmlformats.org/officeDocument/2006/relationships/image" Target="../media/image497.png" /><Relationship Id="rId165" Type="http://schemas.openxmlformats.org/officeDocument/2006/relationships/image" Target="../media/image498.png" /><Relationship Id="rId166" Type="http://schemas.openxmlformats.org/officeDocument/2006/relationships/image" Target="../media/image499.png" /><Relationship Id="rId167" Type="http://schemas.openxmlformats.org/officeDocument/2006/relationships/image" Target="../media/image500.png" /><Relationship Id="rId168" Type="http://schemas.openxmlformats.org/officeDocument/2006/relationships/image" Target="../media/image501.png" /><Relationship Id="rId169" Type="http://schemas.openxmlformats.org/officeDocument/2006/relationships/image" Target="../media/image502.png" /><Relationship Id="rId17" Type="http://schemas.openxmlformats.org/officeDocument/2006/relationships/image" Target="../media/image350.png" /><Relationship Id="rId170" Type="http://schemas.openxmlformats.org/officeDocument/2006/relationships/image" Target="../media/image503.png" /><Relationship Id="rId171" Type="http://schemas.openxmlformats.org/officeDocument/2006/relationships/image" Target="../media/image504.png" /><Relationship Id="rId172" Type="http://schemas.openxmlformats.org/officeDocument/2006/relationships/image" Target="../media/image505.png" /><Relationship Id="rId173" Type="http://schemas.openxmlformats.org/officeDocument/2006/relationships/image" Target="../media/image506.png" /><Relationship Id="rId174" Type="http://schemas.openxmlformats.org/officeDocument/2006/relationships/image" Target="../media/image507.png" /><Relationship Id="rId175" Type="http://schemas.openxmlformats.org/officeDocument/2006/relationships/image" Target="../media/image508.png" /><Relationship Id="rId176" Type="http://schemas.openxmlformats.org/officeDocument/2006/relationships/image" Target="../media/image509.png" /><Relationship Id="rId177" Type="http://schemas.openxmlformats.org/officeDocument/2006/relationships/image" Target="../media/image510.png" /><Relationship Id="rId178" Type="http://schemas.openxmlformats.org/officeDocument/2006/relationships/image" Target="../media/image511.png" /><Relationship Id="rId179" Type="http://schemas.openxmlformats.org/officeDocument/2006/relationships/image" Target="../media/image512.png" /><Relationship Id="rId18" Type="http://schemas.openxmlformats.org/officeDocument/2006/relationships/image" Target="../media/image351.png" /><Relationship Id="rId180" Type="http://schemas.openxmlformats.org/officeDocument/2006/relationships/image" Target="../media/image513.png" /><Relationship Id="rId181" Type="http://schemas.openxmlformats.org/officeDocument/2006/relationships/image" Target="../media/image514.png" /><Relationship Id="rId182" Type="http://schemas.openxmlformats.org/officeDocument/2006/relationships/image" Target="../media/image515.png" /><Relationship Id="rId183" Type="http://schemas.openxmlformats.org/officeDocument/2006/relationships/image" Target="../media/image516.png" /><Relationship Id="rId184" Type="http://schemas.openxmlformats.org/officeDocument/2006/relationships/image" Target="../media/image517.png" /><Relationship Id="rId185" Type="http://schemas.openxmlformats.org/officeDocument/2006/relationships/image" Target="../media/image518.png" /><Relationship Id="rId186" Type="http://schemas.openxmlformats.org/officeDocument/2006/relationships/image" Target="../media/image519.png" /><Relationship Id="rId187" Type="http://schemas.openxmlformats.org/officeDocument/2006/relationships/image" Target="../media/image520.png" /><Relationship Id="rId188" Type="http://schemas.openxmlformats.org/officeDocument/2006/relationships/image" Target="../media/image521.png" /><Relationship Id="rId189" Type="http://schemas.openxmlformats.org/officeDocument/2006/relationships/image" Target="../media/image522.png" /><Relationship Id="rId19" Type="http://schemas.openxmlformats.org/officeDocument/2006/relationships/image" Target="../media/image352.png" /><Relationship Id="rId190" Type="http://schemas.openxmlformats.org/officeDocument/2006/relationships/image" Target="../media/image523.png" /><Relationship Id="rId191" Type="http://schemas.openxmlformats.org/officeDocument/2006/relationships/image" Target="../media/image524.png" /><Relationship Id="rId192" Type="http://schemas.openxmlformats.org/officeDocument/2006/relationships/image" Target="../media/image525.png" /><Relationship Id="rId193" Type="http://schemas.openxmlformats.org/officeDocument/2006/relationships/image" Target="../media/image526.png" /><Relationship Id="rId194" Type="http://schemas.openxmlformats.org/officeDocument/2006/relationships/image" Target="../media/image527.png" /><Relationship Id="rId195" Type="http://schemas.openxmlformats.org/officeDocument/2006/relationships/image" Target="../media/image528.png" /><Relationship Id="rId196" Type="http://schemas.openxmlformats.org/officeDocument/2006/relationships/image" Target="../media/image529.png" /><Relationship Id="rId197" Type="http://schemas.openxmlformats.org/officeDocument/2006/relationships/image" Target="../media/image530.png" /><Relationship Id="rId198" Type="http://schemas.openxmlformats.org/officeDocument/2006/relationships/image" Target="../media/image531.png" /><Relationship Id="rId199" Type="http://schemas.openxmlformats.org/officeDocument/2006/relationships/image" Target="../media/image532.png" /><Relationship Id="rId2" Type="http://schemas.openxmlformats.org/officeDocument/2006/relationships/image" Target="../media/image335.png" /><Relationship Id="rId20" Type="http://schemas.openxmlformats.org/officeDocument/2006/relationships/image" Target="../media/image353.png" /><Relationship Id="rId200" Type="http://schemas.openxmlformats.org/officeDocument/2006/relationships/image" Target="../media/image533.png" /><Relationship Id="rId201" Type="http://schemas.openxmlformats.org/officeDocument/2006/relationships/image" Target="../media/image534.png" /><Relationship Id="rId202" Type="http://schemas.openxmlformats.org/officeDocument/2006/relationships/image" Target="../media/image535.png" /><Relationship Id="rId203" Type="http://schemas.openxmlformats.org/officeDocument/2006/relationships/image" Target="../media/image536.png" /><Relationship Id="rId204" Type="http://schemas.openxmlformats.org/officeDocument/2006/relationships/image" Target="../media/image537.png" /><Relationship Id="rId205" Type="http://schemas.openxmlformats.org/officeDocument/2006/relationships/image" Target="../media/image538.png" /><Relationship Id="rId206" Type="http://schemas.openxmlformats.org/officeDocument/2006/relationships/image" Target="../media/image539.png" /><Relationship Id="rId207" Type="http://schemas.openxmlformats.org/officeDocument/2006/relationships/image" Target="../media/image540.png" /><Relationship Id="rId208" Type="http://schemas.openxmlformats.org/officeDocument/2006/relationships/image" Target="../media/image541.png" /><Relationship Id="rId209" Type="http://schemas.openxmlformats.org/officeDocument/2006/relationships/image" Target="../media/image542.png" /><Relationship Id="rId21" Type="http://schemas.openxmlformats.org/officeDocument/2006/relationships/image" Target="../media/image354.png" /><Relationship Id="rId210" Type="http://schemas.openxmlformats.org/officeDocument/2006/relationships/image" Target="../media/image543.png" /><Relationship Id="rId211" Type="http://schemas.openxmlformats.org/officeDocument/2006/relationships/image" Target="../media/image544.png" /><Relationship Id="rId212" Type="http://schemas.openxmlformats.org/officeDocument/2006/relationships/image" Target="../media/image545.png" /><Relationship Id="rId213" Type="http://schemas.openxmlformats.org/officeDocument/2006/relationships/image" Target="../media/image546.png" /><Relationship Id="rId214" Type="http://schemas.openxmlformats.org/officeDocument/2006/relationships/image" Target="../media/image547.png" /><Relationship Id="rId215" Type="http://schemas.openxmlformats.org/officeDocument/2006/relationships/image" Target="../media/image548.png" /><Relationship Id="rId216" Type="http://schemas.openxmlformats.org/officeDocument/2006/relationships/image" Target="../media/image549.png" /><Relationship Id="rId217" Type="http://schemas.openxmlformats.org/officeDocument/2006/relationships/image" Target="../media/image550.png" /><Relationship Id="rId218" Type="http://schemas.openxmlformats.org/officeDocument/2006/relationships/image" Target="../media/image551.png" /><Relationship Id="rId219" Type="http://schemas.openxmlformats.org/officeDocument/2006/relationships/image" Target="../media/image552.png" /><Relationship Id="rId22" Type="http://schemas.openxmlformats.org/officeDocument/2006/relationships/image" Target="../media/image355.png" /><Relationship Id="rId220" Type="http://schemas.openxmlformats.org/officeDocument/2006/relationships/image" Target="../media/image553.png" /><Relationship Id="rId221" Type="http://schemas.openxmlformats.org/officeDocument/2006/relationships/image" Target="../media/image554.png" /><Relationship Id="rId222" Type="http://schemas.openxmlformats.org/officeDocument/2006/relationships/image" Target="../media/image555.png" /><Relationship Id="rId223" Type="http://schemas.openxmlformats.org/officeDocument/2006/relationships/image" Target="../media/image556.png" /><Relationship Id="rId224" Type="http://schemas.openxmlformats.org/officeDocument/2006/relationships/image" Target="../media/image557.png" /><Relationship Id="rId225" Type="http://schemas.openxmlformats.org/officeDocument/2006/relationships/image" Target="../media/image558.png" /><Relationship Id="rId226" Type="http://schemas.openxmlformats.org/officeDocument/2006/relationships/image" Target="../media/image559.png" /><Relationship Id="rId227" Type="http://schemas.openxmlformats.org/officeDocument/2006/relationships/image" Target="../media/image560.png" /><Relationship Id="rId228" Type="http://schemas.openxmlformats.org/officeDocument/2006/relationships/image" Target="../media/image561.png" /><Relationship Id="rId229" Type="http://schemas.openxmlformats.org/officeDocument/2006/relationships/image" Target="../media/image562.png" /><Relationship Id="rId23" Type="http://schemas.openxmlformats.org/officeDocument/2006/relationships/image" Target="../media/image356.png" /><Relationship Id="rId230" Type="http://schemas.openxmlformats.org/officeDocument/2006/relationships/image" Target="../media/image563.png" /><Relationship Id="rId231" Type="http://schemas.openxmlformats.org/officeDocument/2006/relationships/image" Target="../media/image564.png" /><Relationship Id="rId232" Type="http://schemas.openxmlformats.org/officeDocument/2006/relationships/image" Target="../media/image565.png" /><Relationship Id="rId233" Type="http://schemas.openxmlformats.org/officeDocument/2006/relationships/image" Target="../media/image566.png" /><Relationship Id="rId234" Type="http://schemas.openxmlformats.org/officeDocument/2006/relationships/image" Target="../media/image567.png" /><Relationship Id="rId235" Type="http://schemas.openxmlformats.org/officeDocument/2006/relationships/image" Target="../media/image568.png" /><Relationship Id="rId236" Type="http://schemas.openxmlformats.org/officeDocument/2006/relationships/image" Target="../media/image569.png" /><Relationship Id="rId237" Type="http://schemas.openxmlformats.org/officeDocument/2006/relationships/image" Target="../media/image570.png" /><Relationship Id="rId238" Type="http://schemas.openxmlformats.org/officeDocument/2006/relationships/image" Target="../media/image571.png" /><Relationship Id="rId239" Type="http://schemas.openxmlformats.org/officeDocument/2006/relationships/image" Target="../media/image572.png" /><Relationship Id="rId24" Type="http://schemas.openxmlformats.org/officeDocument/2006/relationships/image" Target="../media/image357.png" /><Relationship Id="rId240" Type="http://schemas.openxmlformats.org/officeDocument/2006/relationships/image" Target="../media/image573.png" /><Relationship Id="rId241" Type="http://schemas.openxmlformats.org/officeDocument/2006/relationships/image" Target="../media/image574.png" /><Relationship Id="rId242" Type="http://schemas.openxmlformats.org/officeDocument/2006/relationships/image" Target="../media/image575.png" /><Relationship Id="rId243" Type="http://schemas.openxmlformats.org/officeDocument/2006/relationships/image" Target="../media/image576.png" /><Relationship Id="rId244" Type="http://schemas.openxmlformats.org/officeDocument/2006/relationships/image" Target="../media/image577.png" /><Relationship Id="rId245" Type="http://schemas.openxmlformats.org/officeDocument/2006/relationships/image" Target="../media/image578.png" /><Relationship Id="rId246" Type="http://schemas.openxmlformats.org/officeDocument/2006/relationships/image" Target="../media/image579.png" /><Relationship Id="rId247" Type="http://schemas.openxmlformats.org/officeDocument/2006/relationships/image" Target="../media/image580.png" /><Relationship Id="rId248" Type="http://schemas.openxmlformats.org/officeDocument/2006/relationships/image" Target="../media/image581.png" /><Relationship Id="rId249" Type="http://schemas.openxmlformats.org/officeDocument/2006/relationships/image" Target="../media/image582.png" /><Relationship Id="rId25" Type="http://schemas.openxmlformats.org/officeDocument/2006/relationships/image" Target="../media/image358.png" /><Relationship Id="rId250" Type="http://schemas.openxmlformats.org/officeDocument/2006/relationships/image" Target="../media/image583.png" /><Relationship Id="rId251" Type="http://schemas.openxmlformats.org/officeDocument/2006/relationships/image" Target="../media/image584.png" /><Relationship Id="rId252" Type="http://schemas.openxmlformats.org/officeDocument/2006/relationships/image" Target="../media/image585.png" /><Relationship Id="rId253" Type="http://schemas.openxmlformats.org/officeDocument/2006/relationships/image" Target="../media/image586.png" /><Relationship Id="rId254" Type="http://schemas.openxmlformats.org/officeDocument/2006/relationships/image" Target="../media/image587.png" /><Relationship Id="rId255" Type="http://schemas.openxmlformats.org/officeDocument/2006/relationships/image" Target="../media/image588.png" /><Relationship Id="rId256" Type="http://schemas.openxmlformats.org/officeDocument/2006/relationships/image" Target="../media/image589.png" /><Relationship Id="rId257" Type="http://schemas.openxmlformats.org/officeDocument/2006/relationships/image" Target="../media/image590.png" /><Relationship Id="rId258" Type="http://schemas.openxmlformats.org/officeDocument/2006/relationships/image" Target="../media/image591.png" /><Relationship Id="rId259" Type="http://schemas.openxmlformats.org/officeDocument/2006/relationships/image" Target="../media/image592.png" /><Relationship Id="rId26" Type="http://schemas.openxmlformats.org/officeDocument/2006/relationships/image" Target="../media/image359.png" /><Relationship Id="rId260" Type="http://schemas.openxmlformats.org/officeDocument/2006/relationships/image" Target="../media/image593.png" /><Relationship Id="rId261" Type="http://schemas.openxmlformats.org/officeDocument/2006/relationships/image" Target="../media/image594.png" /><Relationship Id="rId262" Type="http://schemas.openxmlformats.org/officeDocument/2006/relationships/image" Target="../media/image595.png" /><Relationship Id="rId263" Type="http://schemas.openxmlformats.org/officeDocument/2006/relationships/image" Target="../media/image596.png" /><Relationship Id="rId264" Type="http://schemas.openxmlformats.org/officeDocument/2006/relationships/image" Target="../media/image597.png" /><Relationship Id="rId265" Type="http://schemas.openxmlformats.org/officeDocument/2006/relationships/image" Target="../media/image598.png" /><Relationship Id="rId266" Type="http://schemas.openxmlformats.org/officeDocument/2006/relationships/image" Target="../media/image599.png" /><Relationship Id="rId267" Type="http://schemas.openxmlformats.org/officeDocument/2006/relationships/image" Target="../media/image600.png" /><Relationship Id="rId268" Type="http://schemas.openxmlformats.org/officeDocument/2006/relationships/image" Target="../media/image601.png" /><Relationship Id="rId269" Type="http://schemas.openxmlformats.org/officeDocument/2006/relationships/image" Target="../media/image602.png" /><Relationship Id="rId27" Type="http://schemas.openxmlformats.org/officeDocument/2006/relationships/image" Target="../media/image360.png" /><Relationship Id="rId270" Type="http://schemas.openxmlformats.org/officeDocument/2006/relationships/image" Target="../media/image603.png" /><Relationship Id="rId271" Type="http://schemas.openxmlformats.org/officeDocument/2006/relationships/image" Target="../media/image604.png" /><Relationship Id="rId272" Type="http://schemas.openxmlformats.org/officeDocument/2006/relationships/image" Target="../media/image605.png" /><Relationship Id="rId273" Type="http://schemas.openxmlformats.org/officeDocument/2006/relationships/image" Target="../media/image606.png" /><Relationship Id="rId274" Type="http://schemas.openxmlformats.org/officeDocument/2006/relationships/image" Target="../media/image607.png" /><Relationship Id="rId275" Type="http://schemas.openxmlformats.org/officeDocument/2006/relationships/image" Target="../media/image608.png" /><Relationship Id="rId276" Type="http://schemas.openxmlformats.org/officeDocument/2006/relationships/image" Target="../media/image609.png" /><Relationship Id="rId277" Type="http://schemas.openxmlformats.org/officeDocument/2006/relationships/image" Target="../media/image610.png" /><Relationship Id="rId278" Type="http://schemas.openxmlformats.org/officeDocument/2006/relationships/image" Target="../media/image611.png" /><Relationship Id="rId279" Type="http://schemas.openxmlformats.org/officeDocument/2006/relationships/image" Target="../media/image612.png" /><Relationship Id="rId28" Type="http://schemas.openxmlformats.org/officeDocument/2006/relationships/image" Target="../media/image361.png" /><Relationship Id="rId280" Type="http://schemas.openxmlformats.org/officeDocument/2006/relationships/image" Target="../media/image613.png" /><Relationship Id="rId281" Type="http://schemas.openxmlformats.org/officeDocument/2006/relationships/image" Target="../media/image614.png" /><Relationship Id="rId282" Type="http://schemas.openxmlformats.org/officeDocument/2006/relationships/image" Target="../media/image615.png" /><Relationship Id="rId283" Type="http://schemas.openxmlformats.org/officeDocument/2006/relationships/image" Target="../media/image616.png" /><Relationship Id="rId284" Type="http://schemas.openxmlformats.org/officeDocument/2006/relationships/image" Target="../media/image617.png" /><Relationship Id="rId285" Type="http://schemas.openxmlformats.org/officeDocument/2006/relationships/image" Target="../media/image618.png" /><Relationship Id="rId286" Type="http://schemas.openxmlformats.org/officeDocument/2006/relationships/image" Target="../media/image619.png" /><Relationship Id="rId287" Type="http://schemas.openxmlformats.org/officeDocument/2006/relationships/image" Target="../media/image620.png" /><Relationship Id="rId288" Type="http://schemas.openxmlformats.org/officeDocument/2006/relationships/image" Target="../media/image621.png" /><Relationship Id="rId289" Type="http://schemas.openxmlformats.org/officeDocument/2006/relationships/image" Target="../media/image622.png" /><Relationship Id="rId29" Type="http://schemas.openxmlformats.org/officeDocument/2006/relationships/image" Target="../media/image362.png" /><Relationship Id="rId290" Type="http://schemas.openxmlformats.org/officeDocument/2006/relationships/image" Target="../media/image623.png" /><Relationship Id="rId291" Type="http://schemas.openxmlformats.org/officeDocument/2006/relationships/image" Target="../media/image624.png" /><Relationship Id="rId292" Type="http://schemas.openxmlformats.org/officeDocument/2006/relationships/image" Target="../media/image625.png" /><Relationship Id="rId293" Type="http://schemas.openxmlformats.org/officeDocument/2006/relationships/image" Target="../media/image626.png" /><Relationship Id="rId294" Type="http://schemas.openxmlformats.org/officeDocument/2006/relationships/image" Target="../media/image627.png" /><Relationship Id="rId295" Type="http://schemas.openxmlformats.org/officeDocument/2006/relationships/image" Target="../media/image628.png" /><Relationship Id="rId296" Type="http://schemas.openxmlformats.org/officeDocument/2006/relationships/image" Target="../media/image629.png" /><Relationship Id="rId297" Type="http://schemas.openxmlformats.org/officeDocument/2006/relationships/image" Target="../media/image630.png" /><Relationship Id="rId298" Type="http://schemas.openxmlformats.org/officeDocument/2006/relationships/image" Target="../media/image631.png" /><Relationship Id="rId299" Type="http://schemas.openxmlformats.org/officeDocument/2006/relationships/image" Target="../media/image632.png" /><Relationship Id="rId3" Type="http://schemas.openxmlformats.org/officeDocument/2006/relationships/image" Target="../media/image336.png" /><Relationship Id="rId30" Type="http://schemas.openxmlformats.org/officeDocument/2006/relationships/image" Target="../media/image363.png" /><Relationship Id="rId300" Type="http://schemas.openxmlformats.org/officeDocument/2006/relationships/image" Target="../media/image633.png" /><Relationship Id="rId301" Type="http://schemas.openxmlformats.org/officeDocument/2006/relationships/image" Target="../media/image634.png" /><Relationship Id="rId302" Type="http://schemas.openxmlformats.org/officeDocument/2006/relationships/image" Target="../media/image635.png" /><Relationship Id="rId303" Type="http://schemas.openxmlformats.org/officeDocument/2006/relationships/image" Target="../media/image636.png" /><Relationship Id="rId304" Type="http://schemas.openxmlformats.org/officeDocument/2006/relationships/image" Target="../media/image637.png" /><Relationship Id="rId305" Type="http://schemas.openxmlformats.org/officeDocument/2006/relationships/image" Target="../media/image638.png" /><Relationship Id="rId306" Type="http://schemas.openxmlformats.org/officeDocument/2006/relationships/image" Target="../media/image639.png" /><Relationship Id="rId307" Type="http://schemas.openxmlformats.org/officeDocument/2006/relationships/image" Target="../media/image640.png" /><Relationship Id="rId308" Type="http://schemas.openxmlformats.org/officeDocument/2006/relationships/image" Target="../media/image641.png" /><Relationship Id="rId309" Type="http://schemas.openxmlformats.org/officeDocument/2006/relationships/image" Target="../media/image642.png" /><Relationship Id="rId31" Type="http://schemas.openxmlformats.org/officeDocument/2006/relationships/image" Target="../media/image364.png" /><Relationship Id="rId310" Type="http://schemas.openxmlformats.org/officeDocument/2006/relationships/image" Target="../media/image643.png" /><Relationship Id="rId311" Type="http://schemas.openxmlformats.org/officeDocument/2006/relationships/image" Target="../media/image644.png" /><Relationship Id="rId312" Type="http://schemas.openxmlformats.org/officeDocument/2006/relationships/image" Target="../media/image645.png" /><Relationship Id="rId313" Type="http://schemas.openxmlformats.org/officeDocument/2006/relationships/image" Target="../media/image646.png" /><Relationship Id="rId314" Type="http://schemas.openxmlformats.org/officeDocument/2006/relationships/image" Target="../media/image647.png" /><Relationship Id="rId315" Type="http://schemas.openxmlformats.org/officeDocument/2006/relationships/image" Target="../media/image648.png" /><Relationship Id="rId316" Type="http://schemas.openxmlformats.org/officeDocument/2006/relationships/image" Target="../media/image649.png" /><Relationship Id="rId317" Type="http://schemas.openxmlformats.org/officeDocument/2006/relationships/image" Target="../media/image650.png" /><Relationship Id="rId318" Type="http://schemas.openxmlformats.org/officeDocument/2006/relationships/image" Target="../media/image651.png" /><Relationship Id="rId319" Type="http://schemas.openxmlformats.org/officeDocument/2006/relationships/image" Target="../media/image652.png" /><Relationship Id="rId32" Type="http://schemas.openxmlformats.org/officeDocument/2006/relationships/image" Target="../media/image365.png" /><Relationship Id="rId320" Type="http://schemas.openxmlformats.org/officeDocument/2006/relationships/image" Target="../media/image653.png" /><Relationship Id="rId321" Type="http://schemas.openxmlformats.org/officeDocument/2006/relationships/image" Target="../media/image654.png" /><Relationship Id="rId322" Type="http://schemas.openxmlformats.org/officeDocument/2006/relationships/image" Target="../media/image655.png" /><Relationship Id="rId323" Type="http://schemas.openxmlformats.org/officeDocument/2006/relationships/image" Target="../media/image656.png" /><Relationship Id="rId324" Type="http://schemas.openxmlformats.org/officeDocument/2006/relationships/image" Target="../media/image657.png" /><Relationship Id="rId325" Type="http://schemas.openxmlformats.org/officeDocument/2006/relationships/image" Target="../media/image658.png" /><Relationship Id="rId326" Type="http://schemas.openxmlformats.org/officeDocument/2006/relationships/image" Target="../media/image659.png" /><Relationship Id="rId327" Type="http://schemas.openxmlformats.org/officeDocument/2006/relationships/image" Target="../media/image660.png" /><Relationship Id="rId328" Type="http://schemas.openxmlformats.org/officeDocument/2006/relationships/image" Target="../media/image661.png" /><Relationship Id="rId329" Type="http://schemas.openxmlformats.org/officeDocument/2006/relationships/image" Target="../media/image662.png" /><Relationship Id="rId33" Type="http://schemas.openxmlformats.org/officeDocument/2006/relationships/image" Target="../media/image366.png" /><Relationship Id="rId330" Type="http://schemas.openxmlformats.org/officeDocument/2006/relationships/image" Target="../media/image663.png" /><Relationship Id="rId331" Type="http://schemas.openxmlformats.org/officeDocument/2006/relationships/image" Target="../media/image664.png" /><Relationship Id="rId332" Type="http://schemas.openxmlformats.org/officeDocument/2006/relationships/image" Target="../media/image665.png" /><Relationship Id="rId333" Type="http://schemas.openxmlformats.org/officeDocument/2006/relationships/image" Target="../media/image666.png" /><Relationship Id="rId334" Type="http://schemas.openxmlformats.org/officeDocument/2006/relationships/image" Target="../media/image667.png" /><Relationship Id="rId335" Type="http://schemas.openxmlformats.org/officeDocument/2006/relationships/image" Target="../media/image668.png" /><Relationship Id="rId336" Type="http://schemas.openxmlformats.org/officeDocument/2006/relationships/image" Target="../media/image669.png" /><Relationship Id="rId337" Type="http://schemas.openxmlformats.org/officeDocument/2006/relationships/image" Target="../media/image670.png" /><Relationship Id="rId338" Type="http://schemas.openxmlformats.org/officeDocument/2006/relationships/image" Target="../media/image671.png" /><Relationship Id="rId339" Type="http://schemas.openxmlformats.org/officeDocument/2006/relationships/image" Target="../media/image672.png" /><Relationship Id="rId34" Type="http://schemas.openxmlformats.org/officeDocument/2006/relationships/image" Target="../media/image367.png" /><Relationship Id="rId340" Type="http://schemas.openxmlformats.org/officeDocument/2006/relationships/image" Target="../media/image673.png" /><Relationship Id="rId341" Type="http://schemas.openxmlformats.org/officeDocument/2006/relationships/image" Target="../media/image674.png" /><Relationship Id="rId342" Type="http://schemas.openxmlformats.org/officeDocument/2006/relationships/image" Target="../media/image675.png" /><Relationship Id="rId343" Type="http://schemas.openxmlformats.org/officeDocument/2006/relationships/image" Target="../media/image676.png" /><Relationship Id="rId344" Type="http://schemas.openxmlformats.org/officeDocument/2006/relationships/image" Target="../media/image677.png" /><Relationship Id="rId345" Type="http://schemas.openxmlformats.org/officeDocument/2006/relationships/image" Target="../media/image678.png" /><Relationship Id="rId346" Type="http://schemas.openxmlformats.org/officeDocument/2006/relationships/image" Target="../media/image679.png" /><Relationship Id="rId347" Type="http://schemas.openxmlformats.org/officeDocument/2006/relationships/image" Target="../media/image680.png" /><Relationship Id="rId348" Type="http://schemas.openxmlformats.org/officeDocument/2006/relationships/image" Target="../media/image681.png" /><Relationship Id="rId349" Type="http://schemas.openxmlformats.org/officeDocument/2006/relationships/image" Target="../media/image682.png" /><Relationship Id="rId35" Type="http://schemas.openxmlformats.org/officeDocument/2006/relationships/image" Target="../media/image368.png" /><Relationship Id="rId350" Type="http://schemas.openxmlformats.org/officeDocument/2006/relationships/image" Target="../media/image683.png" /><Relationship Id="rId351" Type="http://schemas.openxmlformats.org/officeDocument/2006/relationships/image" Target="../media/image684.png" /><Relationship Id="rId352" Type="http://schemas.openxmlformats.org/officeDocument/2006/relationships/image" Target="../media/image685.png" /><Relationship Id="rId353" Type="http://schemas.openxmlformats.org/officeDocument/2006/relationships/image" Target="../media/image686.png" /><Relationship Id="rId354" Type="http://schemas.openxmlformats.org/officeDocument/2006/relationships/image" Target="../media/image687.png" /><Relationship Id="rId355" Type="http://schemas.openxmlformats.org/officeDocument/2006/relationships/image" Target="../media/image688.png" /><Relationship Id="rId356" Type="http://schemas.openxmlformats.org/officeDocument/2006/relationships/image" Target="../media/image689.png" /><Relationship Id="rId357" Type="http://schemas.openxmlformats.org/officeDocument/2006/relationships/image" Target="../media/image690.png" /><Relationship Id="rId358" Type="http://schemas.openxmlformats.org/officeDocument/2006/relationships/image" Target="../media/image691.png" /><Relationship Id="rId359" Type="http://schemas.openxmlformats.org/officeDocument/2006/relationships/image" Target="../media/image692.png" /><Relationship Id="rId36" Type="http://schemas.openxmlformats.org/officeDocument/2006/relationships/image" Target="../media/image369.png" /><Relationship Id="rId360" Type="http://schemas.openxmlformats.org/officeDocument/2006/relationships/image" Target="../media/image693.png" /><Relationship Id="rId361" Type="http://schemas.openxmlformats.org/officeDocument/2006/relationships/image" Target="../media/image694.png" /><Relationship Id="rId362" Type="http://schemas.openxmlformats.org/officeDocument/2006/relationships/image" Target="../media/image695.png" /><Relationship Id="rId363" Type="http://schemas.openxmlformats.org/officeDocument/2006/relationships/image" Target="../media/image696.png" /><Relationship Id="rId364" Type="http://schemas.openxmlformats.org/officeDocument/2006/relationships/image" Target="../media/image697.png" /><Relationship Id="rId365" Type="http://schemas.openxmlformats.org/officeDocument/2006/relationships/image" Target="../media/image698.png" /><Relationship Id="rId366" Type="http://schemas.openxmlformats.org/officeDocument/2006/relationships/image" Target="../media/image699.png" /><Relationship Id="rId367" Type="http://schemas.openxmlformats.org/officeDocument/2006/relationships/image" Target="../media/image700.png" /><Relationship Id="rId368" Type="http://schemas.openxmlformats.org/officeDocument/2006/relationships/image" Target="../media/image701.png" /><Relationship Id="rId369" Type="http://schemas.openxmlformats.org/officeDocument/2006/relationships/image" Target="../media/image702.png" /><Relationship Id="rId37" Type="http://schemas.openxmlformats.org/officeDocument/2006/relationships/image" Target="../media/image370.png" /><Relationship Id="rId370" Type="http://schemas.openxmlformats.org/officeDocument/2006/relationships/image" Target="../media/image703.png" /><Relationship Id="rId371" Type="http://schemas.openxmlformats.org/officeDocument/2006/relationships/image" Target="../media/image704.png" /><Relationship Id="rId372" Type="http://schemas.openxmlformats.org/officeDocument/2006/relationships/image" Target="../media/image705.png" /><Relationship Id="rId373" Type="http://schemas.openxmlformats.org/officeDocument/2006/relationships/image" Target="../media/image706.png" /><Relationship Id="rId374" Type="http://schemas.openxmlformats.org/officeDocument/2006/relationships/image" Target="../media/image707.png" /><Relationship Id="rId375" Type="http://schemas.openxmlformats.org/officeDocument/2006/relationships/image" Target="../media/image708.png" /><Relationship Id="rId376" Type="http://schemas.openxmlformats.org/officeDocument/2006/relationships/image" Target="../media/image709.png" /><Relationship Id="rId377" Type="http://schemas.openxmlformats.org/officeDocument/2006/relationships/image" Target="../media/image710.png" /><Relationship Id="rId378" Type="http://schemas.openxmlformats.org/officeDocument/2006/relationships/image" Target="../media/image711.png" /><Relationship Id="rId379" Type="http://schemas.openxmlformats.org/officeDocument/2006/relationships/image" Target="../media/image712.png" /><Relationship Id="rId38" Type="http://schemas.openxmlformats.org/officeDocument/2006/relationships/image" Target="../media/image371.png" /><Relationship Id="rId380" Type="http://schemas.openxmlformats.org/officeDocument/2006/relationships/image" Target="../media/image713.png" /><Relationship Id="rId381" Type="http://schemas.openxmlformats.org/officeDocument/2006/relationships/image" Target="../media/image714.png" /><Relationship Id="rId382" Type="http://schemas.openxmlformats.org/officeDocument/2006/relationships/image" Target="../media/image715.png" /><Relationship Id="rId383" Type="http://schemas.openxmlformats.org/officeDocument/2006/relationships/image" Target="../media/image716.png" /><Relationship Id="rId384" Type="http://schemas.openxmlformats.org/officeDocument/2006/relationships/image" Target="../media/image717.png" /><Relationship Id="rId385" Type="http://schemas.openxmlformats.org/officeDocument/2006/relationships/image" Target="../media/image718.png" /><Relationship Id="rId386" Type="http://schemas.openxmlformats.org/officeDocument/2006/relationships/image" Target="../media/image719.png" /><Relationship Id="rId387" Type="http://schemas.openxmlformats.org/officeDocument/2006/relationships/image" Target="../media/image720.png" /><Relationship Id="rId388" Type="http://schemas.openxmlformats.org/officeDocument/2006/relationships/image" Target="../media/image721.png" /><Relationship Id="rId389" Type="http://schemas.openxmlformats.org/officeDocument/2006/relationships/image" Target="../media/image722.png" /><Relationship Id="rId39" Type="http://schemas.openxmlformats.org/officeDocument/2006/relationships/image" Target="../media/image372.png" /><Relationship Id="rId390" Type="http://schemas.openxmlformats.org/officeDocument/2006/relationships/image" Target="../media/image723.png" /><Relationship Id="rId391" Type="http://schemas.openxmlformats.org/officeDocument/2006/relationships/image" Target="../media/image724.png" /><Relationship Id="rId392" Type="http://schemas.openxmlformats.org/officeDocument/2006/relationships/image" Target="../media/image725.png" /><Relationship Id="rId393" Type="http://schemas.openxmlformats.org/officeDocument/2006/relationships/image" Target="../media/image726.png" /><Relationship Id="rId394" Type="http://schemas.openxmlformats.org/officeDocument/2006/relationships/image" Target="../media/image727.png" /><Relationship Id="rId395" Type="http://schemas.openxmlformats.org/officeDocument/2006/relationships/image" Target="../media/image728.png" /><Relationship Id="rId396" Type="http://schemas.openxmlformats.org/officeDocument/2006/relationships/image" Target="../media/image729.png" /><Relationship Id="rId397" Type="http://schemas.openxmlformats.org/officeDocument/2006/relationships/image" Target="../media/image730.png" /><Relationship Id="rId398" Type="http://schemas.openxmlformats.org/officeDocument/2006/relationships/image" Target="../media/image731.png" /><Relationship Id="rId399" Type="http://schemas.openxmlformats.org/officeDocument/2006/relationships/image" Target="../media/image732.png" /><Relationship Id="rId4" Type="http://schemas.openxmlformats.org/officeDocument/2006/relationships/image" Target="../media/image337.png" /><Relationship Id="rId40" Type="http://schemas.openxmlformats.org/officeDocument/2006/relationships/image" Target="../media/image373.png" /><Relationship Id="rId400" Type="http://schemas.openxmlformats.org/officeDocument/2006/relationships/image" Target="../media/image733.png" /><Relationship Id="rId401" Type="http://schemas.openxmlformats.org/officeDocument/2006/relationships/image" Target="../media/image734.png" /><Relationship Id="rId402" Type="http://schemas.openxmlformats.org/officeDocument/2006/relationships/image" Target="../media/image735.png" /><Relationship Id="rId403" Type="http://schemas.openxmlformats.org/officeDocument/2006/relationships/image" Target="../media/image736.png" /><Relationship Id="rId404" Type="http://schemas.openxmlformats.org/officeDocument/2006/relationships/image" Target="../media/image737.png" /><Relationship Id="rId405" Type="http://schemas.openxmlformats.org/officeDocument/2006/relationships/image" Target="../media/image738.png" /><Relationship Id="rId406" Type="http://schemas.openxmlformats.org/officeDocument/2006/relationships/image" Target="../media/image739.png" /><Relationship Id="rId407" Type="http://schemas.openxmlformats.org/officeDocument/2006/relationships/image" Target="../media/image740.png" /><Relationship Id="rId408" Type="http://schemas.openxmlformats.org/officeDocument/2006/relationships/image" Target="../media/image741.png" /><Relationship Id="rId409" Type="http://schemas.openxmlformats.org/officeDocument/2006/relationships/image" Target="../media/image742.png" /><Relationship Id="rId41" Type="http://schemas.openxmlformats.org/officeDocument/2006/relationships/image" Target="../media/image374.png" /><Relationship Id="rId410" Type="http://schemas.openxmlformats.org/officeDocument/2006/relationships/image" Target="../media/image743.png" /><Relationship Id="rId411" Type="http://schemas.openxmlformats.org/officeDocument/2006/relationships/image" Target="../media/image744.png" /><Relationship Id="rId412" Type="http://schemas.openxmlformats.org/officeDocument/2006/relationships/image" Target="../media/image745.png" /><Relationship Id="rId413" Type="http://schemas.openxmlformats.org/officeDocument/2006/relationships/image" Target="../media/image746.png" /><Relationship Id="rId414" Type="http://schemas.openxmlformats.org/officeDocument/2006/relationships/image" Target="../media/image747.png" /><Relationship Id="rId415" Type="http://schemas.openxmlformats.org/officeDocument/2006/relationships/image" Target="../media/image748.png" /><Relationship Id="rId416" Type="http://schemas.openxmlformats.org/officeDocument/2006/relationships/image" Target="../media/image749.png" /><Relationship Id="rId417" Type="http://schemas.openxmlformats.org/officeDocument/2006/relationships/image" Target="../media/image750.png" /><Relationship Id="rId418" Type="http://schemas.openxmlformats.org/officeDocument/2006/relationships/image" Target="../media/image751.png" /><Relationship Id="rId419" Type="http://schemas.openxmlformats.org/officeDocument/2006/relationships/image" Target="../media/image752.png" /><Relationship Id="rId42" Type="http://schemas.openxmlformats.org/officeDocument/2006/relationships/image" Target="../media/image375.png" /><Relationship Id="rId420" Type="http://schemas.openxmlformats.org/officeDocument/2006/relationships/image" Target="../media/image753.png" /><Relationship Id="rId421" Type="http://schemas.openxmlformats.org/officeDocument/2006/relationships/image" Target="../media/image754.png" /><Relationship Id="rId422" Type="http://schemas.openxmlformats.org/officeDocument/2006/relationships/image" Target="../media/image755.png" /><Relationship Id="rId423" Type="http://schemas.openxmlformats.org/officeDocument/2006/relationships/image" Target="../media/image756.png" /><Relationship Id="rId424" Type="http://schemas.openxmlformats.org/officeDocument/2006/relationships/image" Target="../media/image757.png" /><Relationship Id="rId425" Type="http://schemas.openxmlformats.org/officeDocument/2006/relationships/image" Target="../media/image758.png" /><Relationship Id="rId426" Type="http://schemas.openxmlformats.org/officeDocument/2006/relationships/image" Target="../media/image759.png" /><Relationship Id="rId427" Type="http://schemas.openxmlformats.org/officeDocument/2006/relationships/image" Target="../media/image760.png" /><Relationship Id="rId428" Type="http://schemas.openxmlformats.org/officeDocument/2006/relationships/image" Target="../media/image761.png" /><Relationship Id="rId429" Type="http://schemas.openxmlformats.org/officeDocument/2006/relationships/image" Target="../media/image762.png" /><Relationship Id="rId43" Type="http://schemas.openxmlformats.org/officeDocument/2006/relationships/image" Target="../media/image376.png" /><Relationship Id="rId430" Type="http://schemas.openxmlformats.org/officeDocument/2006/relationships/image" Target="../media/image763.png" /><Relationship Id="rId431" Type="http://schemas.openxmlformats.org/officeDocument/2006/relationships/image" Target="../media/image764.png" /><Relationship Id="rId432" Type="http://schemas.openxmlformats.org/officeDocument/2006/relationships/image" Target="../media/image765.png" /><Relationship Id="rId433" Type="http://schemas.openxmlformats.org/officeDocument/2006/relationships/image" Target="../media/image766.png" /><Relationship Id="rId434" Type="http://schemas.openxmlformats.org/officeDocument/2006/relationships/image" Target="../media/image767.png" /><Relationship Id="rId435" Type="http://schemas.openxmlformats.org/officeDocument/2006/relationships/image" Target="../media/image768.png" /><Relationship Id="rId436" Type="http://schemas.openxmlformats.org/officeDocument/2006/relationships/image" Target="../media/image769.png" /><Relationship Id="rId437" Type="http://schemas.openxmlformats.org/officeDocument/2006/relationships/image" Target="../media/image770.png" /><Relationship Id="rId438" Type="http://schemas.openxmlformats.org/officeDocument/2006/relationships/image" Target="../media/image771.png" /><Relationship Id="rId439" Type="http://schemas.openxmlformats.org/officeDocument/2006/relationships/image" Target="../media/image772.png" /><Relationship Id="rId44" Type="http://schemas.openxmlformats.org/officeDocument/2006/relationships/image" Target="../media/image377.png" /><Relationship Id="rId440" Type="http://schemas.openxmlformats.org/officeDocument/2006/relationships/image" Target="../media/image773.png" /><Relationship Id="rId441" Type="http://schemas.openxmlformats.org/officeDocument/2006/relationships/image" Target="../media/image774.png" /><Relationship Id="rId442" Type="http://schemas.openxmlformats.org/officeDocument/2006/relationships/image" Target="../media/image775.png" /><Relationship Id="rId443" Type="http://schemas.openxmlformats.org/officeDocument/2006/relationships/image" Target="../media/image776.png" /><Relationship Id="rId444" Type="http://schemas.openxmlformats.org/officeDocument/2006/relationships/image" Target="../media/image777.png" /><Relationship Id="rId445" Type="http://schemas.openxmlformats.org/officeDocument/2006/relationships/image" Target="../media/image778.png" /><Relationship Id="rId446" Type="http://schemas.openxmlformats.org/officeDocument/2006/relationships/image" Target="../media/image779.png" /><Relationship Id="rId447" Type="http://schemas.openxmlformats.org/officeDocument/2006/relationships/image" Target="../media/image780.png" /><Relationship Id="rId448" Type="http://schemas.openxmlformats.org/officeDocument/2006/relationships/image" Target="../media/image781.png" /><Relationship Id="rId449" Type="http://schemas.openxmlformats.org/officeDocument/2006/relationships/image" Target="../media/image782.png" /><Relationship Id="rId45" Type="http://schemas.openxmlformats.org/officeDocument/2006/relationships/image" Target="../media/image378.png" /><Relationship Id="rId450" Type="http://schemas.openxmlformats.org/officeDocument/2006/relationships/image" Target="../media/image783.png" /><Relationship Id="rId451" Type="http://schemas.openxmlformats.org/officeDocument/2006/relationships/image" Target="../media/image784.png" /><Relationship Id="rId452" Type="http://schemas.openxmlformats.org/officeDocument/2006/relationships/image" Target="../media/image785.png" /><Relationship Id="rId453" Type="http://schemas.openxmlformats.org/officeDocument/2006/relationships/image" Target="../media/image786.png" /><Relationship Id="rId454" Type="http://schemas.openxmlformats.org/officeDocument/2006/relationships/image" Target="../media/image787.png" /><Relationship Id="rId455" Type="http://schemas.openxmlformats.org/officeDocument/2006/relationships/image" Target="../media/image788.png" /><Relationship Id="rId456" Type="http://schemas.openxmlformats.org/officeDocument/2006/relationships/image" Target="../media/image789.png" /><Relationship Id="rId457" Type="http://schemas.openxmlformats.org/officeDocument/2006/relationships/image" Target="../media/image790.png" /><Relationship Id="rId458" Type="http://schemas.openxmlformats.org/officeDocument/2006/relationships/image" Target="../media/image791.png" /><Relationship Id="rId459" Type="http://schemas.openxmlformats.org/officeDocument/2006/relationships/image" Target="../media/image792.png" /><Relationship Id="rId46" Type="http://schemas.openxmlformats.org/officeDocument/2006/relationships/image" Target="../media/image379.png" /><Relationship Id="rId460" Type="http://schemas.openxmlformats.org/officeDocument/2006/relationships/image" Target="../media/image793.png" /><Relationship Id="rId461" Type="http://schemas.openxmlformats.org/officeDocument/2006/relationships/image" Target="../media/image794.png" /><Relationship Id="rId462" Type="http://schemas.openxmlformats.org/officeDocument/2006/relationships/image" Target="../media/image795.png" /><Relationship Id="rId463" Type="http://schemas.openxmlformats.org/officeDocument/2006/relationships/image" Target="../media/image796.png" /><Relationship Id="rId464" Type="http://schemas.openxmlformats.org/officeDocument/2006/relationships/image" Target="../media/image797.png" /><Relationship Id="rId465" Type="http://schemas.openxmlformats.org/officeDocument/2006/relationships/image" Target="../media/image798.png" /><Relationship Id="rId466" Type="http://schemas.openxmlformats.org/officeDocument/2006/relationships/image" Target="../media/image799.png" /><Relationship Id="rId467" Type="http://schemas.openxmlformats.org/officeDocument/2006/relationships/image" Target="../media/image800.png" /><Relationship Id="rId468" Type="http://schemas.openxmlformats.org/officeDocument/2006/relationships/image" Target="../media/image801.png" /><Relationship Id="rId469" Type="http://schemas.openxmlformats.org/officeDocument/2006/relationships/image" Target="../media/image802.png" /><Relationship Id="rId47" Type="http://schemas.openxmlformats.org/officeDocument/2006/relationships/image" Target="../media/image380.png" /><Relationship Id="rId470" Type="http://schemas.openxmlformats.org/officeDocument/2006/relationships/image" Target="../media/image803.png" /><Relationship Id="rId471" Type="http://schemas.openxmlformats.org/officeDocument/2006/relationships/image" Target="../media/image804.png" /><Relationship Id="rId472" Type="http://schemas.openxmlformats.org/officeDocument/2006/relationships/image" Target="../media/image805.png" /><Relationship Id="rId473" Type="http://schemas.openxmlformats.org/officeDocument/2006/relationships/image" Target="../media/image806.png" /><Relationship Id="rId474" Type="http://schemas.openxmlformats.org/officeDocument/2006/relationships/image" Target="../media/image807.png" /><Relationship Id="rId475" Type="http://schemas.openxmlformats.org/officeDocument/2006/relationships/image" Target="../media/image808.png" /><Relationship Id="rId476" Type="http://schemas.openxmlformats.org/officeDocument/2006/relationships/image" Target="../media/image809.png" /><Relationship Id="rId477" Type="http://schemas.openxmlformats.org/officeDocument/2006/relationships/image" Target="../media/image810.png" /><Relationship Id="rId478" Type="http://schemas.openxmlformats.org/officeDocument/2006/relationships/image" Target="../media/image811.png" /><Relationship Id="rId479" Type="http://schemas.openxmlformats.org/officeDocument/2006/relationships/image" Target="../media/image812.png" /><Relationship Id="rId48" Type="http://schemas.openxmlformats.org/officeDocument/2006/relationships/image" Target="../media/image381.png" /><Relationship Id="rId480" Type="http://schemas.openxmlformats.org/officeDocument/2006/relationships/image" Target="../media/image813.png" /><Relationship Id="rId481" Type="http://schemas.openxmlformats.org/officeDocument/2006/relationships/image" Target="../media/image814.png" /><Relationship Id="rId482" Type="http://schemas.openxmlformats.org/officeDocument/2006/relationships/image" Target="../media/image815.png" /><Relationship Id="rId483" Type="http://schemas.openxmlformats.org/officeDocument/2006/relationships/image" Target="../media/image816.png" /><Relationship Id="rId484" Type="http://schemas.openxmlformats.org/officeDocument/2006/relationships/image" Target="../media/image817.png" /><Relationship Id="rId485" Type="http://schemas.openxmlformats.org/officeDocument/2006/relationships/image" Target="../media/image818.png" /><Relationship Id="rId486" Type="http://schemas.openxmlformats.org/officeDocument/2006/relationships/image" Target="../media/image819.png" /><Relationship Id="rId487" Type="http://schemas.openxmlformats.org/officeDocument/2006/relationships/image" Target="../media/image820.png" /><Relationship Id="rId488" Type="http://schemas.openxmlformats.org/officeDocument/2006/relationships/image" Target="../media/image821.png" /><Relationship Id="rId489" Type="http://schemas.openxmlformats.org/officeDocument/2006/relationships/image" Target="../media/image822.png" /><Relationship Id="rId49" Type="http://schemas.openxmlformats.org/officeDocument/2006/relationships/image" Target="../media/image382.png" /><Relationship Id="rId490" Type="http://schemas.openxmlformats.org/officeDocument/2006/relationships/image" Target="../media/image823.png" /><Relationship Id="rId491" Type="http://schemas.openxmlformats.org/officeDocument/2006/relationships/image" Target="../media/image824.png" /><Relationship Id="rId492" Type="http://schemas.openxmlformats.org/officeDocument/2006/relationships/image" Target="../media/image825.png" /><Relationship Id="rId493" Type="http://schemas.openxmlformats.org/officeDocument/2006/relationships/image" Target="../media/image826.png" /><Relationship Id="rId494" Type="http://schemas.openxmlformats.org/officeDocument/2006/relationships/image" Target="../media/image827.png" /><Relationship Id="rId495" Type="http://schemas.openxmlformats.org/officeDocument/2006/relationships/image" Target="../media/image828.png" /><Relationship Id="rId496" Type="http://schemas.openxmlformats.org/officeDocument/2006/relationships/image" Target="../media/image829.png" /><Relationship Id="rId497" Type="http://schemas.openxmlformats.org/officeDocument/2006/relationships/image" Target="../media/image830.png" /><Relationship Id="rId498" Type="http://schemas.openxmlformats.org/officeDocument/2006/relationships/image" Target="../media/image831.png" /><Relationship Id="rId499" Type="http://schemas.openxmlformats.org/officeDocument/2006/relationships/image" Target="../media/image832.png" /><Relationship Id="rId5" Type="http://schemas.openxmlformats.org/officeDocument/2006/relationships/image" Target="../media/image338.png" /><Relationship Id="rId50" Type="http://schemas.openxmlformats.org/officeDocument/2006/relationships/image" Target="../media/image383.png" /><Relationship Id="rId500" Type="http://schemas.openxmlformats.org/officeDocument/2006/relationships/image" Target="../media/image833.png" /><Relationship Id="rId501" Type="http://schemas.openxmlformats.org/officeDocument/2006/relationships/image" Target="../media/image834.png" /><Relationship Id="rId502" Type="http://schemas.openxmlformats.org/officeDocument/2006/relationships/image" Target="../media/image835.png" /><Relationship Id="rId503" Type="http://schemas.openxmlformats.org/officeDocument/2006/relationships/image" Target="../media/image836.png" /><Relationship Id="rId504" Type="http://schemas.openxmlformats.org/officeDocument/2006/relationships/image" Target="../media/image837.png" /><Relationship Id="rId505" Type="http://schemas.openxmlformats.org/officeDocument/2006/relationships/image" Target="../media/image838.png" /><Relationship Id="rId506" Type="http://schemas.openxmlformats.org/officeDocument/2006/relationships/image" Target="../media/image839.png" /><Relationship Id="rId507" Type="http://schemas.openxmlformats.org/officeDocument/2006/relationships/image" Target="../media/image840.png" /><Relationship Id="rId508" Type="http://schemas.openxmlformats.org/officeDocument/2006/relationships/image" Target="../media/image841.png" /><Relationship Id="rId509" Type="http://schemas.openxmlformats.org/officeDocument/2006/relationships/image" Target="../media/image842.png" /><Relationship Id="rId51" Type="http://schemas.openxmlformats.org/officeDocument/2006/relationships/image" Target="../media/image384.png" /><Relationship Id="rId510" Type="http://schemas.openxmlformats.org/officeDocument/2006/relationships/image" Target="../media/image843.png" /><Relationship Id="rId511" Type="http://schemas.openxmlformats.org/officeDocument/2006/relationships/image" Target="../media/image844.png" /><Relationship Id="rId512" Type="http://schemas.openxmlformats.org/officeDocument/2006/relationships/image" Target="../media/image845.png" /><Relationship Id="rId513" Type="http://schemas.openxmlformats.org/officeDocument/2006/relationships/image" Target="../media/image846.png" /><Relationship Id="rId514" Type="http://schemas.openxmlformats.org/officeDocument/2006/relationships/image" Target="../media/image847.png" /><Relationship Id="rId515" Type="http://schemas.openxmlformats.org/officeDocument/2006/relationships/image" Target="../media/image848.png" /><Relationship Id="rId516" Type="http://schemas.openxmlformats.org/officeDocument/2006/relationships/image" Target="../media/image849.png" /><Relationship Id="rId517" Type="http://schemas.openxmlformats.org/officeDocument/2006/relationships/image" Target="../media/image850.png" /><Relationship Id="rId518" Type="http://schemas.openxmlformats.org/officeDocument/2006/relationships/image" Target="../media/image851.png" /><Relationship Id="rId519" Type="http://schemas.openxmlformats.org/officeDocument/2006/relationships/image" Target="../media/image852.png" /><Relationship Id="rId52" Type="http://schemas.openxmlformats.org/officeDocument/2006/relationships/image" Target="../media/image385.png" /><Relationship Id="rId520" Type="http://schemas.openxmlformats.org/officeDocument/2006/relationships/image" Target="../media/image853.png" /><Relationship Id="rId521" Type="http://schemas.openxmlformats.org/officeDocument/2006/relationships/image" Target="../media/image854.png" /><Relationship Id="rId522" Type="http://schemas.openxmlformats.org/officeDocument/2006/relationships/image" Target="../media/image855.png" /><Relationship Id="rId523" Type="http://schemas.openxmlformats.org/officeDocument/2006/relationships/image" Target="../media/image856.png" /><Relationship Id="rId524" Type="http://schemas.openxmlformats.org/officeDocument/2006/relationships/image" Target="../media/image857.png" /><Relationship Id="rId525" Type="http://schemas.openxmlformats.org/officeDocument/2006/relationships/image" Target="../media/image858.png" /><Relationship Id="rId526" Type="http://schemas.openxmlformats.org/officeDocument/2006/relationships/image" Target="../media/image859.png" /><Relationship Id="rId527" Type="http://schemas.openxmlformats.org/officeDocument/2006/relationships/image" Target="../media/image860.png" /><Relationship Id="rId528" Type="http://schemas.openxmlformats.org/officeDocument/2006/relationships/image" Target="../media/image861.png" /><Relationship Id="rId529" Type="http://schemas.openxmlformats.org/officeDocument/2006/relationships/image" Target="../media/image862.png" /><Relationship Id="rId53" Type="http://schemas.openxmlformats.org/officeDocument/2006/relationships/image" Target="../media/image386.png" /><Relationship Id="rId530" Type="http://schemas.openxmlformats.org/officeDocument/2006/relationships/image" Target="../media/image863.png" /><Relationship Id="rId531" Type="http://schemas.openxmlformats.org/officeDocument/2006/relationships/image" Target="../media/image864.png" /><Relationship Id="rId532" Type="http://schemas.openxmlformats.org/officeDocument/2006/relationships/image" Target="../media/image865.png" /><Relationship Id="rId533" Type="http://schemas.openxmlformats.org/officeDocument/2006/relationships/image" Target="../media/image866.png" /><Relationship Id="rId534" Type="http://schemas.openxmlformats.org/officeDocument/2006/relationships/image" Target="../media/image867.png" /><Relationship Id="rId535" Type="http://schemas.openxmlformats.org/officeDocument/2006/relationships/image" Target="../media/image868.png" /><Relationship Id="rId536" Type="http://schemas.openxmlformats.org/officeDocument/2006/relationships/image" Target="../media/image869.png" /><Relationship Id="rId537" Type="http://schemas.openxmlformats.org/officeDocument/2006/relationships/image" Target="../media/image870.png" /><Relationship Id="rId538" Type="http://schemas.openxmlformats.org/officeDocument/2006/relationships/image" Target="../media/image871.png" /><Relationship Id="rId539" Type="http://schemas.openxmlformats.org/officeDocument/2006/relationships/image" Target="../media/image872.png" /><Relationship Id="rId54" Type="http://schemas.openxmlformats.org/officeDocument/2006/relationships/image" Target="../media/image387.png" /><Relationship Id="rId540" Type="http://schemas.openxmlformats.org/officeDocument/2006/relationships/image" Target="../media/image873.png" /><Relationship Id="rId541" Type="http://schemas.openxmlformats.org/officeDocument/2006/relationships/image" Target="../media/image874.png" /><Relationship Id="rId542" Type="http://schemas.openxmlformats.org/officeDocument/2006/relationships/image" Target="../media/image875.png" /><Relationship Id="rId543" Type="http://schemas.openxmlformats.org/officeDocument/2006/relationships/image" Target="../media/image876.png" /><Relationship Id="rId544" Type="http://schemas.openxmlformats.org/officeDocument/2006/relationships/image" Target="../media/image877.png" /><Relationship Id="rId545" Type="http://schemas.openxmlformats.org/officeDocument/2006/relationships/image" Target="../media/image878.png" /><Relationship Id="rId546" Type="http://schemas.openxmlformats.org/officeDocument/2006/relationships/image" Target="../media/image879.png" /><Relationship Id="rId547" Type="http://schemas.openxmlformats.org/officeDocument/2006/relationships/image" Target="../media/image880.png" /><Relationship Id="rId548" Type="http://schemas.openxmlformats.org/officeDocument/2006/relationships/image" Target="../media/image881.png" /><Relationship Id="rId549" Type="http://schemas.openxmlformats.org/officeDocument/2006/relationships/image" Target="../media/image882.png" /><Relationship Id="rId55" Type="http://schemas.openxmlformats.org/officeDocument/2006/relationships/image" Target="../media/image388.png" /><Relationship Id="rId550" Type="http://schemas.openxmlformats.org/officeDocument/2006/relationships/image" Target="../media/image883.png" /><Relationship Id="rId551" Type="http://schemas.openxmlformats.org/officeDocument/2006/relationships/image" Target="../media/image884.png" /><Relationship Id="rId552" Type="http://schemas.openxmlformats.org/officeDocument/2006/relationships/image" Target="../media/image885.png" /><Relationship Id="rId553" Type="http://schemas.openxmlformats.org/officeDocument/2006/relationships/image" Target="../media/image886.png" /><Relationship Id="rId554" Type="http://schemas.openxmlformats.org/officeDocument/2006/relationships/image" Target="../media/image887.png" /><Relationship Id="rId555" Type="http://schemas.openxmlformats.org/officeDocument/2006/relationships/image" Target="../media/image888.png" /><Relationship Id="rId556" Type="http://schemas.openxmlformats.org/officeDocument/2006/relationships/image" Target="../media/image889.png" /><Relationship Id="rId56" Type="http://schemas.openxmlformats.org/officeDocument/2006/relationships/image" Target="../media/image389.png" /><Relationship Id="rId57" Type="http://schemas.openxmlformats.org/officeDocument/2006/relationships/image" Target="../media/image390.png" /><Relationship Id="rId58" Type="http://schemas.openxmlformats.org/officeDocument/2006/relationships/image" Target="../media/image391.png" /><Relationship Id="rId59" Type="http://schemas.openxmlformats.org/officeDocument/2006/relationships/image" Target="../media/image392.png" /><Relationship Id="rId6" Type="http://schemas.openxmlformats.org/officeDocument/2006/relationships/image" Target="../media/image339.png" /><Relationship Id="rId60" Type="http://schemas.openxmlformats.org/officeDocument/2006/relationships/image" Target="../media/image393.png" /><Relationship Id="rId61" Type="http://schemas.openxmlformats.org/officeDocument/2006/relationships/image" Target="../media/image394.png" /><Relationship Id="rId62" Type="http://schemas.openxmlformats.org/officeDocument/2006/relationships/image" Target="../media/image395.png" /><Relationship Id="rId63" Type="http://schemas.openxmlformats.org/officeDocument/2006/relationships/image" Target="../media/image396.png" /><Relationship Id="rId64" Type="http://schemas.openxmlformats.org/officeDocument/2006/relationships/image" Target="../media/image397.png" /><Relationship Id="rId65" Type="http://schemas.openxmlformats.org/officeDocument/2006/relationships/image" Target="../media/image398.png" /><Relationship Id="rId66" Type="http://schemas.openxmlformats.org/officeDocument/2006/relationships/image" Target="../media/image399.png" /><Relationship Id="rId67" Type="http://schemas.openxmlformats.org/officeDocument/2006/relationships/image" Target="../media/image400.png" /><Relationship Id="rId68" Type="http://schemas.openxmlformats.org/officeDocument/2006/relationships/image" Target="../media/image401.png" /><Relationship Id="rId69" Type="http://schemas.openxmlformats.org/officeDocument/2006/relationships/image" Target="../media/image402.png" /><Relationship Id="rId7" Type="http://schemas.openxmlformats.org/officeDocument/2006/relationships/image" Target="../media/image340.png" /><Relationship Id="rId70" Type="http://schemas.openxmlformats.org/officeDocument/2006/relationships/image" Target="../media/image403.png" /><Relationship Id="rId71" Type="http://schemas.openxmlformats.org/officeDocument/2006/relationships/image" Target="../media/image404.png" /><Relationship Id="rId72" Type="http://schemas.openxmlformats.org/officeDocument/2006/relationships/image" Target="../media/image405.png" /><Relationship Id="rId73" Type="http://schemas.openxmlformats.org/officeDocument/2006/relationships/image" Target="../media/image406.png" /><Relationship Id="rId74" Type="http://schemas.openxmlformats.org/officeDocument/2006/relationships/image" Target="../media/image407.png" /><Relationship Id="rId75" Type="http://schemas.openxmlformats.org/officeDocument/2006/relationships/image" Target="../media/image408.png" /><Relationship Id="rId76" Type="http://schemas.openxmlformats.org/officeDocument/2006/relationships/image" Target="../media/image409.png" /><Relationship Id="rId77" Type="http://schemas.openxmlformats.org/officeDocument/2006/relationships/image" Target="../media/image410.png" /><Relationship Id="rId78" Type="http://schemas.openxmlformats.org/officeDocument/2006/relationships/image" Target="../media/image411.png" /><Relationship Id="rId79" Type="http://schemas.openxmlformats.org/officeDocument/2006/relationships/image" Target="../media/image412.png" /><Relationship Id="rId8" Type="http://schemas.openxmlformats.org/officeDocument/2006/relationships/image" Target="../media/image341.png" /><Relationship Id="rId80" Type="http://schemas.openxmlformats.org/officeDocument/2006/relationships/image" Target="../media/image413.png" /><Relationship Id="rId81" Type="http://schemas.openxmlformats.org/officeDocument/2006/relationships/image" Target="../media/image414.png" /><Relationship Id="rId82" Type="http://schemas.openxmlformats.org/officeDocument/2006/relationships/image" Target="../media/image415.png" /><Relationship Id="rId83" Type="http://schemas.openxmlformats.org/officeDocument/2006/relationships/image" Target="../media/image416.png" /><Relationship Id="rId84" Type="http://schemas.openxmlformats.org/officeDocument/2006/relationships/image" Target="../media/image417.png" /><Relationship Id="rId85" Type="http://schemas.openxmlformats.org/officeDocument/2006/relationships/image" Target="../media/image418.png" /><Relationship Id="rId86" Type="http://schemas.openxmlformats.org/officeDocument/2006/relationships/image" Target="../media/image419.png" /><Relationship Id="rId87" Type="http://schemas.openxmlformats.org/officeDocument/2006/relationships/image" Target="../media/image420.png" /><Relationship Id="rId88" Type="http://schemas.openxmlformats.org/officeDocument/2006/relationships/image" Target="../media/image421.png" /><Relationship Id="rId89" Type="http://schemas.openxmlformats.org/officeDocument/2006/relationships/image" Target="../media/image422.png" /><Relationship Id="rId9" Type="http://schemas.openxmlformats.org/officeDocument/2006/relationships/image" Target="../media/image342.png" /><Relationship Id="rId90" Type="http://schemas.openxmlformats.org/officeDocument/2006/relationships/image" Target="../media/image423.png" /><Relationship Id="rId91" Type="http://schemas.openxmlformats.org/officeDocument/2006/relationships/image" Target="../media/image424.png" /><Relationship Id="rId92" Type="http://schemas.openxmlformats.org/officeDocument/2006/relationships/image" Target="../media/image425.png" /><Relationship Id="rId93" Type="http://schemas.openxmlformats.org/officeDocument/2006/relationships/image" Target="../media/image426.png" /><Relationship Id="rId94" Type="http://schemas.openxmlformats.org/officeDocument/2006/relationships/image" Target="../media/image427.png" /><Relationship Id="rId95" Type="http://schemas.openxmlformats.org/officeDocument/2006/relationships/image" Target="../media/image428.png" /><Relationship Id="rId96" Type="http://schemas.openxmlformats.org/officeDocument/2006/relationships/image" Target="../media/image429.png" /><Relationship Id="rId97" Type="http://schemas.openxmlformats.org/officeDocument/2006/relationships/image" Target="../media/image430.png" /><Relationship Id="rId98" Type="http://schemas.openxmlformats.org/officeDocument/2006/relationships/image" Target="../media/image431.png" /><Relationship Id="rId99" Type="http://schemas.openxmlformats.org/officeDocument/2006/relationships/image" Target="../media/image43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98.png" /><Relationship Id="rId100" Type="http://schemas.openxmlformats.org/officeDocument/2006/relationships/image" Target="../media/image988.png" /><Relationship Id="rId101" Type="http://schemas.openxmlformats.org/officeDocument/2006/relationships/image" Target="../media/image989.png" /><Relationship Id="rId102" Type="http://schemas.openxmlformats.org/officeDocument/2006/relationships/image" Target="../media/image990.png" /><Relationship Id="rId103" Type="http://schemas.openxmlformats.org/officeDocument/2006/relationships/image" Target="../media/image991.png" /><Relationship Id="rId104" Type="http://schemas.openxmlformats.org/officeDocument/2006/relationships/image" Target="../media/image992.png" /><Relationship Id="rId105" Type="http://schemas.openxmlformats.org/officeDocument/2006/relationships/image" Target="../media/image993.png" /><Relationship Id="rId106" Type="http://schemas.openxmlformats.org/officeDocument/2006/relationships/image" Target="../media/image994.png" /><Relationship Id="rId107" Type="http://schemas.openxmlformats.org/officeDocument/2006/relationships/image" Target="../media/image995.png" /><Relationship Id="rId108" Type="http://schemas.openxmlformats.org/officeDocument/2006/relationships/image" Target="../media/image996.png" /><Relationship Id="rId109" Type="http://schemas.openxmlformats.org/officeDocument/2006/relationships/image" Target="../media/image997.png" /><Relationship Id="rId11" Type="http://schemas.openxmlformats.org/officeDocument/2006/relationships/image" Target="../media/image899.png" /><Relationship Id="rId110" Type="http://schemas.openxmlformats.org/officeDocument/2006/relationships/image" Target="../media/image998.png" /><Relationship Id="rId111" Type="http://schemas.openxmlformats.org/officeDocument/2006/relationships/image" Target="../media/image999.png" /><Relationship Id="rId112" Type="http://schemas.openxmlformats.org/officeDocument/2006/relationships/image" Target="../media/image1000.png" /><Relationship Id="rId113" Type="http://schemas.openxmlformats.org/officeDocument/2006/relationships/image" Target="../media/image1001.png" /><Relationship Id="rId114" Type="http://schemas.openxmlformats.org/officeDocument/2006/relationships/image" Target="../media/image1002.png" /><Relationship Id="rId115" Type="http://schemas.openxmlformats.org/officeDocument/2006/relationships/image" Target="../media/image1003.png" /><Relationship Id="rId116" Type="http://schemas.openxmlformats.org/officeDocument/2006/relationships/image" Target="../media/image1004.png" /><Relationship Id="rId117" Type="http://schemas.openxmlformats.org/officeDocument/2006/relationships/image" Target="../media/image1005.png" /><Relationship Id="rId118" Type="http://schemas.openxmlformats.org/officeDocument/2006/relationships/image" Target="../media/image1006.png" /><Relationship Id="rId119" Type="http://schemas.openxmlformats.org/officeDocument/2006/relationships/image" Target="../media/image1007.png" /><Relationship Id="rId12" Type="http://schemas.openxmlformats.org/officeDocument/2006/relationships/image" Target="../media/image900.png" /><Relationship Id="rId120" Type="http://schemas.openxmlformats.org/officeDocument/2006/relationships/image" Target="../media/image1008.png" /><Relationship Id="rId121" Type="http://schemas.openxmlformats.org/officeDocument/2006/relationships/image" Target="../media/image1009.png" /><Relationship Id="rId122" Type="http://schemas.openxmlformats.org/officeDocument/2006/relationships/image" Target="../media/image1010.png" /><Relationship Id="rId123" Type="http://schemas.openxmlformats.org/officeDocument/2006/relationships/image" Target="../media/image1011.png" /><Relationship Id="rId124" Type="http://schemas.openxmlformats.org/officeDocument/2006/relationships/image" Target="../media/image1012.png" /><Relationship Id="rId125" Type="http://schemas.openxmlformats.org/officeDocument/2006/relationships/image" Target="../media/image1013.png" /><Relationship Id="rId126" Type="http://schemas.openxmlformats.org/officeDocument/2006/relationships/image" Target="../media/image1014.png" /><Relationship Id="rId127" Type="http://schemas.openxmlformats.org/officeDocument/2006/relationships/image" Target="../media/image1015.png" /><Relationship Id="rId128" Type="http://schemas.openxmlformats.org/officeDocument/2006/relationships/image" Target="../media/image1016.png" /><Relationship Id="rId129" Type="http://schemas.openxmlformats.org/officeDocument/2006/relationships/image" Target="../media/image1017.png" /><Relationship Id="rId13" Type="http://schemas.openxmlformats.org/officeDocument/2006/relationships/image" Target="../media/image901.png" /><Relationship Id="rId130" Type="http://schemas.openxmlformats.org/officeDocument/2006/relationships/image" Target="../media/image1018.png" /><Relationship Id="rId131" Type="http://schemas.openxmlformats.org/officeDocument/2006/relationships/image" Target="../media/image1019.png" /><Relationship Id="rId132" Type="http://schemas.openxmlformats.org/officeDocument/2006/relationships/image" Target="../media/image1020.png" /><Relationship Id="rId133" Type="http://schemas.openxmlformats.org/officeDocument/2006/relationships/image" Target="../media/image1021.png" /><Relationship Id="rId134" Type="http://schemas.openxmlformats.org/officeDocument/2006/relationships/image" Target="../media/image1022.png" /><Relationship Id="rId135" Type="http://schemas.openxmlformats.org/officeDocument/2006/relationships/image" Target="../media/image1023.png" /><Relationship Id="rId136" Type="http://schemas.openxmlformats.org/officeDocument/2006/relationships/image" Target="../media/image1024.png" /><Relationship Id="rId137" Type="http://schemas.openxmlformats.org/officeDocument/2006/relationships/image" Target="../media/image1025.png" /><Relationship Id="rId138" Type="http://schemas.openxmlformats.org/officeDocument/2006/relationships/image" Target="../media/image1026.png" /><Relationship Id="rId139" Type="http://schemas.openxmlformats.org/officeDocument/2006/relationships/image" Target="../media/image1027.png" /><Relationship Id="rId14" Type="http://schemas.openxmlformats.org/officeDocument/2006/relationships/image" Target="../media/image902.png" /><Relationship Id="rId140" Type="http://schemas.openxmlformats.org/officeDocument/2006/relationships/image" Target="../media/image1028.png" /><Relationship Id="rId141" Type="http://schemas.openxmlformats.org/officeDocument/2006/relationships/image" Target="../media/image1029.png" /><Relationship Id="rId142" Type="http://schemas.openxmlformats.org/officeDocument/2006/relationships/image" Target="../media/image1030.png" /><Relationship Id="rId143" Type="http://schemas.openxmlformats.org/officeDocument/2006/relationships/image" Target="../media/image1031.png" /><Relationship Id="rId144" Type="http://schemas.openxmlformats.org/officeDocument/2006/relationships/image" Target="../media/image1032.png" /><Relationship Id="rId145" Type="http://schemas.openxmlformats.org/officeDocument/2006/relationships/image" Target="../media/image1033.png" /><Relationship Id="rId146" Type="http://schemas.openxmlformats.org/officeDocument/2006/relationships/image" Target="../media/image1034.png" /><Relationship Id="rId147" Type="http://schemas.openxmlformats.org/officeDocument/2006/relationships/image" Target="../media/image1035.png" /><Relationship Id="rId148" Type="http://schemas.openxmlformats.org/officeDocument/2006/relationships/image" Target="../media/image1036.png" /><Relationship Id="rId149" Type="http://schemas.openxmlformats.org/officeDocument/2006/relationships/image" Target="../media/image1037.png" /><Relationship Id="rId15" Type="http://schemas.openxmlformats.org/officeDocument/2006/relationships/image" Target="../media/image903.png" /><Relationship Id="rId150" Type="http://schemas.openxmlformats.org/officeDocument/2006/relationships/image" Target="../media/image1038.png" /><Relationship Id="rId151" Type="http://schemas.openxmlformats.org/officeDocument/2006/relationships/image" Target="../media/image1039.png" /><Relationship Id="rId152" Type="http://schemas.openxmlformats.org/officeDocument/2006/relationships/image" Target="../media/image1040.png" /><Relationship Id="rId153" Type="http://schemas.openxmlformats.org/officeDocument/2006/relationships/image" Target="../media/image1041.png" /><Relationship Id="rId154" Type="http://schemas.openxmlformats.org/officeDocument/2006/relationships/image" Target="../media/image1042.png" /><Relationship Id="rId155" Type="http://schemas.openxmlformats.org/officeDocument/2006/relationships/image" Target="../media/image1043.png" /><Relationship Id="rId156" Type="http://schemas.openxmlformats.org/officeDocument/2006/relationships/image" Target="../media/image1044.png" /><Relationship Id="rId157" Type="http://schemas.openxmlformats.org/officeDocument/2006/relationships/image" Target="../media/image1045.png" /><Relationship Id="rId158" Type="http://schemas.openxmlformats.org/officeDocument/2006/relationships/image" Target="../media/image1046.png" /><Relationship Id="rId159" Type="http://schemas.openxmlformats.org/officeDocument/2006/relationships/image" Target="../media/image1047.png" /><Relationship Id="rId16" Type="http://schemas.openxmlformats.org/officeDocument/2006/relationships/image" Target="../media/image904.png" /><Relationship Id="rId160" Type="http://schemas.openxmlformats.org/officeDocument/2006/relationships/image" Target="../media/image1048.png" /><Relationship Id="rId161" Type="http://schemas.openxmlformats.org/officeDocument/2006/relationships/image" Target="../media/image1049.png" /><Relationship Id="rId162" Type="http://schemas.openxmlformats.org/officeDocument/2006/relationships/image" Target="../media/image1050.png" /><Relationship Id="rId163" Type="http://schemas.openxmlformats.org/officeDocument/2006/relationships/image" Target="../media/image1051.png" /><Relationship Id="rId164" Type="http://schemas.openxmlformats.org/officeDocument/2006/relationships/image" Target="../media/image1052.png" /><Relationship Id="rId165" Type="http://schemas.openxmlformats.org/officeDocument/2006/relationships/image" Target="../media/image1053.png" /><Relationship Id="rId166" Type="http://schemas.openxmlformats.org/officeDocument/2006/relationships/image" Target="../media/image1054.png" /><Relationship Id="rId167" Type="http://schemas.openxmlformats.org/officeDocument/2006/relationships/image" Target="../media/image1055.png" /><Relationship Id="rId168" Type="http://schemas.openxmlformats.org/officeDocument/2006/relationships/image" Target="../media/image1056.png" /><Relationship Id="rId169" Type="http://schemas.openxmlformats.org/officeDocument/2006/relationships/image" Target="../media/image1057.png" /><Relationship Id="rId17" Type="http://schemas.openxmlformats.org/officeDocument/2006/relationships/image" Target="../media/image905.png" /><Relationship Id="rId170" Type="http://schemas.openxmlformats.org/officeDocument/2006/relationships/image" Target="../media/image1058.png" /><Relationship Id="rId171" Type="http://schemas.openxmlformats.org/officeDocument/2006/relationships/image" Target="../media/image1059.png" /><Relationship Id="rId172" Type="http://schemas.openxmlformats.org/officeDocument/2006/relationships/image" Target="../media/image1060.png" /><Relationship Id="rId173" Type="http://schemas.openxmlformats.org/officeDocument/2006/relationships/image" Target="../media/image1061.png" /><Relationship Id="rId174" Type="http://schemas.openxmlformats.org/officeDocument/2006/relationships/image" Target="../media/image1062.png" /><Relationship Id="rId175" Type="http://schemas.openxmlformats.org/officeDocument/2006/relationships/image" Target="../media/image1063.png" /><Relationship Id="rId176" Type="http://schemas.openxmlformats.org/officeDocument/2006/relationships/image" Target="../media/image1064.png" /><Relationship Id="rId177" Type="http://schemas.openxmlformats.org/officeDocument/2006/relationships/image" Target="../media/image1065.png" /><Relationship Id="rId178" Type="http://schemas.openxmlformats.org/officeDocument/2006/relationships/image" Target="../media/image1066.png" /><Relationship Id="rId179" Type="http://schemas.openxmlformats.org/officeDocument/2006/relationships/image" Target="../media/image1067.png" /><Relationship Id="rId18" Type="http://schemas.openxmlformats.org/officeDocument/2006/relationships/image" Target="../media/image906.png" /><Relationship Id="rId180" Type="http://schemas.openxmlformats.org/officeDocument/2006/relationships/image" Target="../media/image1068.png" /><Relationship Id="rId181" Type="http://schemas.openxmlformats.org/officeDocument/2006/relationships/image" Target="../media/image1069.png" /><Relationship Id="rId182" Type="http://schemas.openxmlformats.org/officeDocument/2006/relationships/image" Target="../media/image1070.png" /><Relationship Id="rId183" Type="http://schemas.openxmlformats.org/officeDocument/2006/relationships/image" Target="../media/image1071.png" /><Relationship Id="rId184" Type="http://schemas.openxmlformats.org/officeDocument/2006/relationships/image" Target="../media/image1072.png" /><Relationship Id="rId185" Type="http://schemas.openxmlformats.org/officeDocument/2006/relationships/image" Target="../media/image1073.png" /><Relationship Id="rId186" Type="http://schemas.openxmlformats.org/officeDocument/2006/relationships/image" Target="../media/image1074.png" /><Relationship Id="rId187" Type="http://schemas.openxmlformats.org/officeDocument/2006/relationships/image" Target="../media/image1075.png" /><Relationship Id="rId188" Type="http://schemas.openxmlformats.org/officeDocument/2006/relationships/image" Target="../media/image1076.png" /><Relationship Id="rId189" Type="http://schemas.openxmlformats.org/officeDocument/2006/relationships/image" Target="../media/image1077.png" /><Relationship Id="rId19" Type="http://schemas.openxmlformats.org/officeDocument/2006/relationships/image" Target="../media/image907.png" /><Relationship Id="rId190" Type="http://schemas.openxmlformats.org/officeDocument/2006/relationships/image" Target="../media/image1078.png" /><Relationship Id="rId191" Type="http://schemas.openxmlformats.org/officeDocument/2006/relationships/image" Target="../media/image1079.png" /><Relationship Id="rId192" Type="http://schemas.openxmlformats.org/officeDocument/2006/relationships/image" Target="../media/image1080.png" /><Relationship Id="rId193" Type="http://schemas.openxmlformats.org/officeDocument/2006/relationships/image" Target="../media/image1081.png" /><Relationship Id="rId194" Type="http://schemas.openxmlformats.org/officeDocument/2006/relationships/image" Target="../media/image1082.png" /><Relationship Id="rId195" Type="http://schemas.openxmlformats.org/officeDocument/2006/relationships/image" Target="../media/image1083.png" /><Relationship Id="rId196" Type="http://schemas.openxmlformats.org/officeDocument/2006/relationships/image" Target="../media/image1084.png" /><Relationship Id="rId197" Type="http://schemas.openxmlformats.org/officeDocument/2006/relationships/image" Target="../media/image1085.png" /><Relationship Id="rId198" Type="http://schemas.openxmlformats.org/officeDocument/2006/relationships/image" Target="../media/image1086.png" /><Relationship Id="rId199" Type="http://schemas.openxmlformats.org/officeDocument/2006/relationships/image" Target="../media/image1087.png" /><Relationship Id="rId2" Type="http://schemas.openxmlformats.org/officeDocument/2006/relationships/image" Target="../media/image890.png" /><Relationship Id="rId20" Type="http://schemas.openxmlformats.org/officeDocument/2006/relationships/image" Target="../media/image908.png" /><Relationship Id="rId200" Type="http://schemas.openxmlformats.org/officeDocument/2006/relationships/image" Target="../media/image1088.png" /><Relationship Id="rId201" Type="http://schemas.openxmlformats.org/officeDocument/2006/relationships/image" Target="../media/image1089.png" /><Relationship Id="rId202" Type="http://schemas.openxmlformats.org/officeDocument/2006/relationships/image" Target="../media/image1090.png" /><Relationship Id="rId203" Type="http://schemas.openxmlformats.org/officeDocument/2006/relationships/image" Target="../media/image1091.png" /><Relationship Id="rId204" Type="http://schemas.openxmlformats.org/officeDocument/2006/relationships/image" Target="../media/image1092.png" /><Relationship Id="rId205" Type="http://schemas.openxmlformats.org/officeDocument/2006/relationships/image" Target="../media/image1093.png" /><Relationship Id="rId206" Type="http://schemas.openxmlformats.org/officeDocument/2006/relationships/image" Target="../media/image1094.png" /><Relationship Id="rId207" Type="http://schemas.openxmlformats.org/officeDocument/2006/relationships/image" Target="../media/image1095.png" /><Relationship Id="rId208" Type="http://schemas.openxmlformats.org/officeDocument/2006/relationships/image" Target="../media/image1096.png" /><Relationship Id="rId209" Type="http://schemas.openxmlformats.org/officeDocument/2006/relationships/image" Target="../media/image1097.png" /><Relationship Id="rId21" Type="http://schemas.openxmlformats.org/officeDocument/2006/relationships/image" Target="../media/image909.png" /><Relationship Id="rId210" Type="http://schemas.openxmlformats.org/officeDocument/2006/relationships/image" Target="../media/image1098.png" /><Relationship Id="rId211" Type="http://schemas.openxmlformats.org/officeDocument/2006/relationships/image" Target="../media/image1099.png" /><Relationship Id="rId212" Type="http://schemas.openxmlformats.org/officeDocument/2006/relationships/image" Target="../media/image1100.png" /><Relationship Id="rId213" Type="http://schemas.openxmlformats.org/officeDocument/2006/relationships/image" Target="../media/image1101.png" /><Relationship Id="rId214" Type="http://schemas.openxmlformats.org/officeDocument/2006/relationships/image" Target="../media/image1102.png" /><Relationship Id="rId215" Type="http://schemas.openxmlformats.org/officeDocument/2006/relationships/image" Target="../media/image1103.png" /><Relationship Id="rId216" Type="http://schemas.openxmlformats.org/officeDocument/2006/relationships/image" Target="../media/image1104.png" /><Relationship Id="rId217" Type="http://schemas.openxmlformats.org/officeDocument/2006/relationships/image" Target="../media/image1105.png" /><Relationship Id="rId218" Type="http://schemas.openxmlformats.org/officeDocument/2006/relationships/image" Target="../media/image1106.png" /><Relationship Id="rId219" Type="http://schemas.openxmlformats.org/officeDocument/2006/relationships/image" Target="../media/image1107.png" /><Relationship Id="rId22" Type="http://schemas.openxmlformats.org/officeDocument/2006/relationships/image" Target="../media/image910.png" /><Relationship Id="rId220" Type="http://schemas.openxmlformats.org/officeDocument/2006/relationships/image" Target="../media/image1108.png" /><Relationship Id="rId221" Type="http://schemas.openxmlformats.org/officeDocument/2006/relationships/image" Target="../media/image1109.png" /><Relationship Id="rId222" Type="http://schemas.openxmlformats.org/officeDocument/2006/relationships/image" Target="../media/image1110.png" /><Relationship Id="rId223" Type="http://schemas.openxmlformats.org/officeDocument/2006/relationships/image" Target="../media/image1111.png" /><Relationship Id="rId224" Type="http://schemas.openxmlformats.org/officeDocument/2006/relationships/image" Target="../media/image1112.png" /><Relationship Id="rId225" Type="http://schemas.openxmlformats.org/officeDocument/2006/relationships/image" Target="../media/image1113.png" /><Relationship Id="rId226" Type="http://schemas.openxmlformats.org/officeDocument/2006/relationships/image" Target="../media/image1114.png" /><Relationship Id="rId227" Type="http://schemas.openxmlformats.org/officeDocument/2006/relationships/image" Target="../media/image1115.png" /><Relationship Id="rId228" Type="http://schemas.openxmlformats.org/officeDocument/2006/relationships/image" Target="../media/image1116.png" /><Relationship Id="rId229" Type="http://schemas.openxmlformats.org/officeDocument/2006/relationships/image" Target="../media/image1117.png" /><Relationship Id="rId23" Type="http://schemas.openxmlformats.org/officeDocument/2006/relationships/image" Target="../media/image911.png" /><Relationship Id="rId230" Type="http://schemas.openxmlformats.org/officeDocument/2006/relationships/image" Target="../media/image1118.png" /><Relationship Id="rId231" Type="http://schemas.openxmlformats.org/officeDocument/2006/relationships/image" Target="../media/image1119.png" /><Relationship Id="rId232" Type="http://schemas.openxmlformats.org/officeDocument/2006/relationships/image" Target="../media/image1120.png" /><Relationship Id="rId233" Type="http://schemas.openxmlformats.org/officeDocument/2006/relationships/image" Target="../media/image1121.png" /><Relationship Id="rId234" Type="http://schemas.openxmlformats.org/officeDocument/2006/relationships/image" Target="../media/image1122.png" /><Relationship Id="rId235" Type="http://schemas.openxmlformats.org/officeDocument/2006/relationships/image" Target="../media/image1123.png" /><Relationship Id="rId236" Type="http://schemas.openxmlformats.org/officeDocument/2006/relationships/image" Target="../media/image1124.png" /><Relationship Id="rId237" Type="http://schemas.openxmlformats.org/officeDocument/2006/relationships/image" Target="../media/image1125.png" /><Relationship Id="rId238" Type="http://schemas.openxmlformats.org/officeDocument/2006/relationships/image" Target="../media/image1126.png" /><Relationship Id="rId239" Type="http://schemas.openxmlformats.org/officeDocument/2006/relationships/image" Target="../media/image1127.png" /><Relationship Id="rId24" Type="http://schemas.openxmlformats.org/officeDocument/2006/relationships/image" Target="../media/image912.png" /><Relationship Id="rId240" Type="http://schemas.openxmlformats.org/officeDocument/2006/relationships/image" Target="../media/image1128.png" /><Relationship Id="rId241" Type="http://schemas.openxmlformats.org/officeDocument/2006/relationships/image" Target="../media/image1129.png" /><Relationship Id="rId242" Type="http://schemas.openxmlformats.org/officeDocument/2006/relationships/image" Target="../media/image1130.png" /><Relationship Id="rId243" Type="http://schemas.openxmlformats.org/officeDocument/2006/relationships/image" Target="../media/image1131.png" /><Relationship Id="rId244" Type="http://schemas.openxmlformats.org/officeDocument/2006/relationships/image" Target="../media/image1132.png" /><Relationship Id="rId245" Type="http://schemas.openxmlformats.org/officeDocument/2006/relationships/image" Target="../media/image1133.png" /><Relationship Id="rId246" Type="http://schemas.openxmlformats.org/officeDocument/2006/relationships/image" Target="../media/image1134.png" /><Relationship Id="rId247" Type="http://schemas.openxmlformats.org/officeDocument/2006/relationships/image" Target="../media/image1135.png" /><Relationship Id="rId248" Type="http://schemas.openxmlformats.org/officeDocument/2006/relationships/image" Target="../media/image1136.png" /><Relationship Id="rId249" Type="http://schemas.openxmlformats.org/officeDocument/2006/relationships/image" Target="../media/image1137.png" /><Relationship Id="rId25" Type="http://schemas.openxmlformats.org/officeDocument/2006/relationships/image" Target="../media/image913.png" /><Relationship Id="rId250" Type="http://schemas.openxmlformats.org/officeDocument/2006/relationships/image" Target="../media/image1138.png" /><Relationship Id="rId251" Type="http://schemas.openxmlformats.org/officeDocument/2006/relationships/image" Target="../media/image1139.png" /><Relationship Id="rId252" Type="http://schemas.openxmlformats.org/officeDocument/2006/relationships/image" Target="../media/image1140.png" /><Relationship Id="rId253" Type="http://schemas.openxmlformats.org/officeDocument/2006/relationships/image" Target="../media/image1141.png" /><Relationship Id="rId254" Type="http://schemas.openxmlformats.org/officeDocument/2006/relationships/image" Target="../media/image1142.png" /><Relationship Id="rId255" Type="http://schemas.openxmlformats.org/officeDocument/2006/relationships/image" Target="../media/image1143.png" /><Relationship Id="rId256" Type="http://schemas.openxmlformats.org/officeDocument/2006/relationships/image" Target="../media/image1144.png" /><Relationship Id="rId257" Type="http://schemas.openxmlformats.org/officeDocument/2006/relationships/image" Target="../media/image1145.png" /><Relationship Id="rId258" Type="http://schemas.openxmlformats.org/officeDocument/2006/relationships/image" Target="../media/image1146.png" /><Relationship Id="rId259" Type="http://schemas.openxmlformats.org/officeDocument/2006/relationships/image" Target="../media/image1147.png" /><Relationship Id="rId26" Type="http://schemas.openxmlformats.org/officeDocument/2006/relationships/image" Target="../media/image914.png" /><Relationship Id="rId260" Type="http://schemas.openxmlformats.org/officeDocument/2006/relationships/image" Target="../media/image1148.png" /><Relationship Id="rId261" Type="http://schemas.openxmlformats.org/officeDocument/2006/relationships/image" Target="../media/image1149.png" /><Relationship Id="rId262" Type="http://schemas.openxmlformats.org/officeDocument/2006/relationships/image" Target="../media/image1150.png" /><Relationship Id="rId263" Type="http://schemas.openxmlformats.org/officeDocument/2006/relationships/image" Target="../media/image1151.png" /><Relationship Id="rId264" Type="http://schemas.openxmlformats.org/officeDocument/2006/relationships/image" Target="../media/image1152.png" /><Relationship Id="rId265" Type="http://schemas.openxmlformats.org/officeDocument/2006/relationships/image" Target="../media/image1153.png" /><Relationship Id="rId266" Type="http://schemas.openxmlformats.org/officeDocument/2006/relationships/image" Target="../media/image1154.png" /><Relationship Id="rId267" Type="http://schemas.openxmlformats.org/officeDocument/2006/relationships/image" Target="../media/image1155.png" /><Relationship Id="rId268" Type="http://schemas.openxmlformats.org/officeDocument/2006/relationships/image" Target="../media/image1156.png" /><Relationship Id="rId269" Type="http://schemas.openxmlformats.org/officeDocument/2006/relationships/image" Target="../media/image1157.png" /><Relationship Id="rId27" Type="http://schemas.openxmlformats.org/officeDocument/2006/relationships/image" Target="../media/image915.png" /><Relationship Id="rId270" Type="http://schemas.openxmlformats.org/officeDocument/2006/relationships/image" Target="../media/image1158.png" /><Relationship Id="rId271" Type="http://schemas.openxmlformats.org/officeDocument/2006/relationships/image" Target="../media/image1159.png" /><Relationship Id="rId272" Type="http://schemas.openxmlformats.org/officeDocument/2006/relationships/image" Target="../media/image1160.png" /><Relationship Id="rId273" Type="http://schemas.openxmlformats.org/officeDocument/2006/relationships/image" Target="../media/image1161.png" /><Relationship Id="rId274" Type="http://schemas.openxmlformats.org/officeDocument/2006/relationships/image" Target="../media/image1162.png" /><Relationship Id="rId275" Type="http://schemas.openxmlformats.org/officeDocument/2006/relationships/image" Target="../media/image1163.png" /><Relationship Id="rId276" Type="http://schemas.openxmlformats.org/officeDocument/2006/relationships/image" Target="../media/image1164.png" /><Relationship Id="rId277" Type="http://schemas.openxmlformats.org/officeDocument/2006/relationships/image" Target="../media/image1165.png" /><Relationship Id="rId278" Type="http://schemas.openxmlformats.org/officeDocument/2006/relationships/image" Target="../media/image1166.png" /><Relationship Id="rId279" Type="http://schemas.openxmlformats.org/officeDocument/2006/relationships/image" Target="../media/image1167.png" /><Relationship Id="rId28" Type="http://schemas.openxmlformats.org/officeDocument/2006/relationships/image" Target="../media/image916.png" /><Relationship Id="rId280" Type="http://schemas.openxmlformats.org/officeDocument/2006/relationships/image" Target="../media/image1168.png" /><Relationship Id="rId281" Type="http://schemas.openxmlformats.org/officeDocument/2006/relationships/image" Target="../media/image1169.png" /><Relationship Id="rId282" Type="http://schemas.openxmlformats.org/officeDocument/2006/relationships/image" Target="../media/image1170.png" /><Relationship Id="rId283" Type="http://schemas.openxmlformats.org/officeDocument/2006/relationships/image" Target="../media/image1171.png" /><Relationship Id="rId284" Type="http://schemas.openxmlformats.org/officeDocument/2006/relationships/image" Target="../media/image1172.png" /><Relationship Id="rId285" Type="http://schemas.openxmlformats.org/officeDocument/2006/relationships/image" Target="../media/image1173.png" /><Relationship Id="rId286" Type="http://schemas.openxmlformats.org/officeDocument/2006/relationships/image" Target="../media/image1174.png" /><Relationship Id="rId287" Type="http://schemas.openxmlformats.org/officeDocument/2006/relationships/image" Target="../media/image1175.png" /><Relationship Id="rId288" Type="http://schemas.openxmlformats.org/officeDocument/2006/relationships/image" Target="../media/image1176.png" /><Relationship Id="rId289" Type="http://schemas.openxmlformats.org/officeDocument/2006/relationships/image" Target="../media/image1177.png" /><Relationship Id="rId29" Type="http://schemas.openxmlformats.org/officeDocument/2006/relationships/image" Target="../media/image917.png" /><Relationship Id="rId290" Type="http://schemas.openxmlformats.org/officeDocument/2006/relationships/image" Target="../media/image1178.png" /><Relationship Id="rId291" Type="http://schemas.openxmlformats.org/officeDocument/2006/relationships/image" Target="../media/image1179.png" /><Relationship Id="rId292" Type="http://schemas.openxmlformats.org/officeDocument/2006/relationships/image" Target="../media/image1180.png" /><Relationship Id="rId293" Type="http://schemas.openxmlformats.org/officeDocument/2006/relationships/image" Target="../media/image1181.png" /><Relationship Id="rId294" Type="http://schemas.openxmlformats.org/officeDocument/2006/relationships/image" Target="../media/image1182.png" /><Relationship Id="rId295" Type="http://schemas.openxmlformats.org/officeDocument/2006/relationships/image" Target="../media/image1183.png" /><Relationship Id="rId296" Type="http://schemas.openxmlformats.org/officeDocument/2006/relationships/image" Target="../media/image1184.png" /><Relationship Id="rId297" Type="http://schemas.openxmlformats.org/officeDocument/2006/relationships/image" Target="../media/image1185.png" /><Relationship Id="rId298" Type="http://schemas.openxmlformats.org/officeDocument/2006/relationships/image" Target="../media/image1186.png" /><Relationship Id="rId299" Type="http://schemas.openxmlformats.org/officeDocument/2006/relationships/image" Target="../media/image1187.png" /><Relationship Id="rId3" Type="http://schemas.openxmlformats.org/officeDocument/2006/relationships/image" Target="../media/image891.png" /><Relationship Id="rId30" Type="http://schemas.openxmlformats.org/officeDocument/2006/relationships/image" Target="../media/image918.png" /><Relationship Id="rId300" Type="http://schemas.openxmlformats.org/officeDocument/2006/relationships/image" Target="../media/image1188.png" /><Relationship Id="rId301" Type="http://schemas.openxmlformats.org/officeDocument/2006/relationships/image" Target="../media/image1189.png" /><Relationship Id="rId302" Type="http://schemas.openxmlformats.org/officeDocument/2006/relationships/image" Target="../media/image1190.png" /><Relationship Id="rId303" Type="http://schemas.openxmlformats.org/officeDocument/2006/relationships/image" Target="../media/image1191.png" /><Relationship Id="rId304" Type="http://schemas.openxmlformats.org/officeDocument/2006/relationships/image" Target="../media/image1192.png" /><Relationship Id="rId305" Type="http://schemas.openxmlformats.org/officeDocument/2006/relationships/image" Target="../media/image1193.png" /><Relationship Id="rId306" Type="http://schemas.openxmlformats.org/officeDocument/2006/relationships/image" Target="../media/image1194.png" /><Relationship Id="rId307" Type="http://schemas.openxmlformats.org/officeDocument/2006/relationships/image" Target="../media/image1195.png" /><Relationship Id="rId308" Type="http://schemas.openxmlformats.org/officeDocument/2006/relationships/image" Target="../media/image1196.png" /><Relationship Id="rId309" Type="http://schemas.openxmlformats.org/officeDocument/2006/relationships/image" Target="../media/image1197.png" /><Relationship Id="rId31" Type="http://schemas.openxmlformats.org/officeDocument/2006/relationships/image" Target="../media/image919.png" /><Relationship Id="rId310" Type="http://schemas.openxmlformats.org/officeDocument/2006/relationships/image" Target="../media/image1198.png" /><Relationship Id="rId311" Type="http://schemas.openxmlformats.org/officeDocument/2006/relationships/image" Target="../media/image1199.png" /><Relationship Id="rId312" Type="http://schemas.openxmlformats.org/officeDocument/2006/relationships/image" Target="../media/image1200.png" /><Relationship Id="rId313" Type="http://schemas.openxmlformats.org/officeDocument/2006/relationships/image" Target="../media/image1201.png" /><Relationship Id="rId314" Type="http://schemas.openxmlformats.org/officeDocument/2006/relationships/image" Target="../media/image1202.png" /><Relationship Id="rId315" Type="http://schemas.openxmlformats.org/officeDocument/2006/relationships/image" Target="../media/image1203.png" /><Relationship Id="rId316" Type="http://schemas.openxmlformats.org/officeDocument/2006/relationships/image" Target="../media/image1204.png" /><Relationship Id="rId317" Type="http://schemas.openxmlformats.org/officeDocument/2006/relationships/image" Target="../media/image1205.png" /><Relationship Id="rId318" Type="http://schemas.openxmlformats.org/officeDocument/2006/relationships/image" Target="../media/image1206.png" /><Relationship Id="rId319" Type="http://schemas.openxmlformats.org/officeDocument/2006/relationships/image" Target="../media/image1207.png" /><Relationship Id="rId32" Type="http://schemas.openxmlformats.org/officeDocument/2006/relationships/image" Target="../media/image920.png" /><Relationship Id="rId320" Type="http://schemas.openxmlformats.org/officeDocument/2006/relationships/image" Target="../media/image1208.png" /><Relationship Id="rId321" Type="http://schemas.openxmlformats.org/officeDocument/2006/relationships/image" Target="../media/image1209.png" /><Relationship Id="rId322" Type="http://schemas.openxmlformats.org/officeDocument/2006/relationships/image" Target="../media/image1210.png" /><Relationship Id="rId323" Type="http://schemas.openxmlformats.org/officeDocument/2006/relationships/image" Target="../media/image1211.png" /><Relationship Id="rId324" Type="http://schemas.openxmlformats.org/officeDocument/2006/relationships/image" Target="../media/image1212.png" /><Relationship Id="rId325" Type="http://schemas.openxmlformats.org/officeDocument/2006/relationships/image" Target="../media/image1213.png" /><Relationship Id="rId326" Type="http://schemas.openxmlformats.org/officeDocument/2006/relationships/image" Target="../media/image1214.png" /><Relationship Id="rId327" Type="http://schemas.openxmlformats.org/officeDocument/2006/relationships/image" Target="../media/image1215.png" /><Relationship Id="rId328" Type="http://schemas.openxmlformats.org/officeDocument/2006/relationships/image" Target="../media/image1216.png" /><Relationship Id="rId329" Type="http://schemas.openxmlformats.org/officeDocument/2006/relationships/image" Target="../media/image1217.png" /><Relationship Id="rId33" Type="http://schemas.openxmlformats.org/officeDocument/2006/relationships/image" Target="../media/image921.png" /><Relationship Id="rId330" Type="http://schemas.openxmlformats.org/officeDocument/2006/relationships/image" Target="../media/image1218.png" /><Relationship Id="rId331" Type="http://schemas.openxmlformats.org/officeDocument/2006/relationships/image" Target="../media/image1219.png" /><Relationship Id="rId332" Type="http://schemas.openxmlformats.org/officeDocument/2006/relationships/image" Target="../media/image1220.png" /><Relationship Id="rId333" Type="http://schemas.openxmlformats.org/officeDocument/2006/relationships/image" Target="../media/image1221.png" /><Relationship Id="rId334" Type="http://schemas.openxmlformats.org/officeDocument/2006/relationships/image" Target="../media/image1222.png" /><Relationship Id="rId335" Type="http://schemas.openxmlformats.org/officeDocument/2006/relationships/image" Target="../media/image1223.png" /><Relationship Id="rId336" Type="http://schemas.openxmlformats.org/officeDocument/2006/relationships/image" Target="../media/image1224.png" /><Relationship Id="rId337" Type="http://schemas.openxmlformats.org/officeDocument/2006/relationships/image" Target="../media/image1225.png" /><Relationship Id="rId338" Type="http://schemas.openxmlformats.org/officeDocument/2006/relationships/image" Target="../media/image1226.png" /><Relationship Id="rId339" Type="http://schemas.openxmlformats.org/officeDocument/2006/relationships/image" Target="../media/image1227.png" /><Relationship Id="rId34" Type="http://schemas.openxmlformats.org/officeDocument/2006/relationships/image" Target="../media/image922.png" /><Relationship Id="rId340" Type="http://schemas.openxmlformats.org/officeDocument/2006/relationships/image" Target="../media/image1228.png" /><Relationship Id="rId341" Type="http://schemas.openxmlformats.org/officeDocument/2006/relationships/image" Target="../media/image1229.png" /><Relationship Id="rId342" Type="http://schemas.openxmlformats.org/officeDocument/2006/relationships/image" Target="../media/image1230.png" /><Relationship Id="rId343" Type="http://schemas.openxmlformats.org/officeDocument/2006/relationships/image" Target="../media/image1231.png" /><Relationship Id="rId344" Type="http://schemas.openxmlformats.org/officeDocument/2006/relationships/image" Target="../media/image1232.png" /><Relationship Id="rId345" Type="http://schemas.openxmlformats.org/officeDocument/2006/relationships/image" Target="../media/image1233.png" /><Relationship Id="rId346" Type="http://schemas.openxmlformats.org/officeDocument/2006/relationships/image" Target="../media/image1234.png" /><Relationship Id="rId347" Type="http://schemas.openxmlformats.org/officeDocument/2006/relationships/image" Target="../media/image1235.png" /><Relationship Id="rId348" Type="http://schemas.openxmlformats.org/officeDocument/2006/relationships/image" Target="../media/image1236.png" /><Relationship Id="rId349" Type="http://schemas.openxmlformats.org/officeDocument/2006/relationships/image" Target="../media/image1237.png" /><Relationship Id="rId35" Type="http://schemas.openxmlformats.org/officeDocument/2006/relationships/image" Target="../media/image923.png" /><Relationship Id="rId350" Type="http://schemas.openxmlformats.org/officeDocument/2006/relationships/image" Target="../media/image1238.png" /><Relationship Id="rId351" Type="http://schemas.openxmlformats.org/officeDocument/2006/relationships/image" Target="../media/image1239.png" /><Relationship Id="rId352" Type="http://schemas.openxmlformats.org/officeDocument/2006/relationships/image" Target="../media/image1240.png" /><Relationship Id="rId353" Type="http://schemas.openxmlformats.org/officeDocument/2006/relationships/image" Target="../media/image1241.png" /><Relationship Id="rId354" Type="http://schemas.openxmlformats.org/officeDocument/2006/relationships/image" Target="../media/image1242.png" /><Relationship Id="rId355" Type="http://schemas.openxmlformats.org/officeDocument/2006/relationships/image" Target="../media/image1243.png" /><Relationship Id="rId356" Type="http://schemas.openxmlformats.org/officeDocument/2006/relationships/image" Target="../media/image1244.png" /><Relationship Id="rId357" Type="http://schemas.openxmlformats.org/officeDocument/2006/relationships/image" Target="../media/image1245.png" /><Relationship Id="rId358" Type="http://schemas.openxmlformats.org/officeDocument/2006/relationships/image" Target="../media/image1246.png" /><Relationship Id="rId359" Type="http://schemas.openxmlformats.org/officeDocument/2006/relationships/image" Target="../media/image1247.png" /><Relationship Id="rId36" Type="http://schemas.openxmlformats.org/officeDocument/2006/relationships/image" Target="../media/image924.png" /><Relationship Id="rId360" Type="http://schemas.openxmlformats.org/officeDocument/2006/relationships/image" Target="../media/image1248.png" /><Relationship Id="rId361" Type="http://schemas.openxmlformats.org/officeDocument/2006/relationships/image" Target="../media/image1249.png" /><Relationship Id="rId362" Type="http://schemas.openxmlformats.org/officeDocument/2006/relationships/image" Target="../media/image1250.png" /><Relationship Id="rId363" Type="http://schemas.openxmlformats.org/officeDocument/2006/relationships/image" Target="../media/image1251.png" /><Relationship Id="rId364" Type="http://schemas.openxmlformats.org/officeDocument/2006/relationships/image" Target="../media/image1252.png" /><Relationship Id="rId365" Type="http://schemas.openxmlformats.org/officeDocument/2006/relationships/image" Target="../media/image1253.png" /><Relationship Id="rId366" Type="http://schemas.openxmlformats.org/officeDocument/2006/relationships/image" Target="../media/image1254.png" /><Relationship Id="rId367" Type="http://schemas.openxmlformats.org/officeDocument/2006/relationships/image" Target="../media/image1255.png" /><Relationship Id="rId368" Type="http://schemas.openxmlformats.org/officeDocument/2006/relationships/image" Target="../media/image1256.png" /><Relationship Id="rId369" Type="http://schemas.openxmlformats.org/officeDocument/2006/relationships/image" Target="../media/image1257.png" /><Relationship Id="rId37" Type="http://schemas.openxmlformats.org/officeDocument/2006/relationships/image" Target="../media/image925.png" /><Relationship Id="rId370" Type="http://schemas.openxmlformats.org/officeDocument/2006/relationships/image" Target="../media/image1258.png" /><Relationship Id="rId371" Type="http://schemas.openxmlformats.org/officeDocument/2006/relationships/image" Target="../media/image1259.png" /><Relationship Id="rId372" Type="http://schemas.openxmlformats.org/officeDocument/2006/relationships/image" Target="../media/image1260.png" /><Relationship Id="rId373" Type="http://schemas.openxmlformats.org/officeDocument/2006/relationships/image" Target="../media/image1261.png" /><Relationship Id="rId374" Type="http://schemas.openxmlformats.org/officeDocument/2006/relationships/image" Target="../media/image1262.png" /><Relationship Id="rId375" Type="http://schemas.openxmlformats.org/officeDocument/2006/relationships/image" Target="../media/image1263.png" /><Relationship Id="rId376" Type="http://schemas.openxmlformats.org/officeDocument/2006/relationships/image" Target="../media/image1264.png" /><Relationship Id="rId377" Type="http://schemas.openxmlformats.org/officeDocument/2006/relationships/image" Target="../media/image1265.png" /><Relationship Id="rId378" Type="http://schemas.openxmlformats.org/officeDocument/2006/relationships/image" Target="../media/image1266.png" /><Relationship Id="rId379" Type="http://schemas.openxmlformats.org/officeDocument/2006/relationships/image" Target="../media/image1267.png" /><Relationship Id="rId38" Type="http://schemas.openxmlformats.org/officeDocument/2006/relationships/image" Target="../media/image926.png" /><Relationship Id="rId380" Type="http://schemas.openxmlformats.org/officeDocument/2006/relationships/image" Target="../media/image1268.png" /><Relationship Id="rId381" Type="http://schemas.openxmlformats.org/officeDocument/2006/relationships/image" Target="../media/image1269.png" /><Relationship Id="rId382" Type="http://schemas.openxmlformats.org/officeDocument/2006/relationships/image" Target="../media/image1270.png" /><Relationship Id="rId383" Type="http://schemas.openxmlformats.org/officeDocument/2006/relationships/image" Target="../media/image1271.png" /><Relationship Id="rId384" Type="http://schemas.openxmlformats.org/officeDocument/2006/relationships/image" Target="../media/image1272.png" /><Relationship Id="rId385" Type="http://schemas.openxmlformats.org/officeDocument/2006/relationships/image" Target="../media/image1273.png" /><Relationship Id="rId386" Type="http://schemas.openxmlformats.org/officeDocument/2006/relationships/image" Target="../media/image1274.png" /><Relationship Id="rId387" Type="http://schemas.openxmlformats.org/officeDocument/2006/relationships/image" Target="../media/image1275.png" /><Relationship Id="rId388" Type="http://schemas.openxmlformats.org/officeDocument/2006/relationships/image" Target="../media/image1276.png" /><Relationship Id="rId389" Type="http://schemas.openxmlformats.org/officeDocument/2006/relationships/image" Target="../media/image1277.png" /><Relationship Id="rId39" Type="http://schemas.openxmlformats.org/officeDocument/2006/relationships/image" Target="../media/image927.png" /><Relationship Id="rId390" Type="http://schemas.openxmlformats.org/officeDocument/2006/relationships/image" Target="../media/image1278.png" /><Relationship Id="rId391" Type="http://schemas.openxmlformats.org/officeDocument/2006/relationships/image" Target="../media/image1279.png" /><Relationship Id="rId392" Type="http://schemas.openxmlformats.org/officeDocument/2006/relationships/image" Target="../media/image1280.png" /><Relationship Id="rId393" Type="http://schemas.openxmlformats.org/officeDocument/2006/relationships/image" Target="../media/image1281.png" /><Relationship Id="rId394" Type="http://schemas.openxmlformats.org/officeDocument/2006/relationships/image" Target="../media/image1282.png" /><Relationship Id="rId395" Type="http://schemas.openxmlformats.org/officeDocument/2006/relationships/image" Target="../media/image1283.png" /><Relationship Id="rId396" Type="http://schemas.openxmlformats.org/officeDocument/2006/relationships/image" Target="../media/image1284.png" /><Relationship Id="rId397" Type="http://schemas.openxmlformats.org/officeDocument/2006/relationships/image" Target="../media/image1285.png" /><Relationship Id="rId398" Type="http://schemas.openxmlformats.org/officeDocument/2006/relationships/image" Target="../media/image1286.png" /><Relationship Id="rId399" Type="http://schemas.openxmlformats.org/officeDocument/2006/relationships/image" Target="../media/image1287.png" /><Relationship Id="rId4" Type="http://schemas.openxmlformats.org/officeDocument/2006/relationships/image" Target="../media/image892.png" /><Relationship Id="rId40" Type="http://schemas.openxmlformats.org/officeDocument/2006/relationships/image" Target="../media/image928.png" /><Relationship Id="rId400" Type="http://schemas.openxmlformats.org/officeDocument/2006/relationships/image" Target="../media/image1288.png" /><Relationship Id="rId401" Type="http://schemas.openxmlformats.org/officeDocument/2006/relationships/image" Target="../media/image1289.png" /><Relationship Id="rId402" Type="http://schemas.openxmlformats.org/officeDocument/2006/relationships/image" Target="../media/image1290.png" /><Relationship Id="rId403" Type="http://schemas.openxmlformats.org/officeDocument/2006/relationships/image" Target="../media/image1291.png" /><Relationship Id="rId404" Type="http://schemas.openxmlformats.org/officeDocument/2006/relationships/image" Target="../media/image1292.png" /><Relationship Id="rId405" Type="http://schemas.openxmlformats.org/officeDocument/2006/relationships/image" Target="../media/image1293.png" /><Relationship Id="rId406" Type="http://schemas.openxmlformats.org/officeDocument/2006/relationships/image" Target="../media/image1294.png" /><Relationship Id="rId407" Type="http://schemas.openxmlformats.org/officeDocument/2006/relationships/image" Target="../media/image1295.png" /><Relationship Id="rId408" Type="http://schemas.openxmlformats.org/officeDocument/2006/relationships/image" Target="../media/image1296.png" /><Relationship Id="rId409" Type="http://schemas.openxmlformats.org/officeDocument/2006/relationships/image" Target="../media/image1297.png" /><Relationship Id="rId41" Type="http://schemas.openxmlformats.org/officeDocument/2006/relationships/image" Target="../media/image929.png" /><Relationship Id="rId410" Type="http://schemas.openxmlformats.org/officeDocument/2006/relationships/image" Target="../media/image1298.png" /><Relationship Id="rId411" Type="http://schemas.openxmlformats.org/officeDocument/2006/relationships/image" Target="../media/image1299.png" /><Relationship Id="rId412" Type="http://schemas.openxmlformats.org/officeDocument/2006/relationships/image" Target="../media/image1300.png" /><Relationship Id="rId413" Type="http://schemas.openxmlformats.org/officeDocument/2006/relationships/image" Target="../media/image1301.png" /><Relationship Id="rId414" Type="http://schemas.openxmlformats.org/officeDocument/2006/relationships/image" Target="../media/image1302.png" /><Relationship Id="rId415" Type="http://schemas.openxmlformats.org/officeDocument/2006/relationships/image" Target="../media/image1303.png" /><Relationship Id="rId416" Type="http://schemas.openxmlformats.org/officeDocument/2006/relationships/image" Target="../media/image1304.png" /><Relationship Id="rId417" Type="http://schemas.openxmlformats.org/officeDocument/2006/relationships/image" Target="../media/image1305.png" /><Relationship Id="rId418" Type="http://schemas.openxmlformats.org/officeDocument/2006/relationships/image" Target="../media/image1306.png" /><Relationship Id="rId419" Type="http://schemas.openxmlformats.org/officeDocument/2006/relationships/image" Target="../media/image1307.png" /><Relationship Id="rId42" Type="http://schemas.openxmlformats.org/officeDocument/2006/relationships/image" Target="../media/image930.png" /><Relationship Id="rId420" Type="http://schemas.openxmlformats.org/officeDocument/2006/relationships/image" Target="../media/image1308.png" /><Relationship Id="rId421" Type="http://schemas.openxmlformats.org/officeDocument/2006/relationships/image" Target="../media/image1309.png" /><Relationship Id="rId422" Type="http://schemas.openxmlformats.org/officeDocument/2006/relationships/image" Target="../media/image1310.png" /><Relationship Id="rId423" Type="http://schemas.openxmlformats.org/officeDocument/2006/relationships/image" Target="../media/image1311.png" /><Relationship Id="rId424" Type="http://schemas.openxmlformats.org/officeDocument/2006/relationships/image" Target="../media/image1312.png" /><Relationship Id="rId425" Type="http://schemas.openxmlformats.org/officeDocument/2006/relationships/image" Target="../media/image1313.png" /><Relationship Id="rId426" Type="http://schemas.openxmlformats.org/officeDocument/2006/relationships/image" Target="../media/image1314.png" /><Relationship Id="rId427" Type="http://schemas.openxmlformats.org/officeDocument/2006/relationships/image" Target="../media/image1315.png" /><Relationship Id="rId428" Type="http://schemas.openxmlformats.org/officeDocument/2006/relationships/image" Target="../media/image1316.png" /><Relationship Id="rId429" Type="http://schemas.openxmlformats.org/officeDocument/2006/relationships/image" Target="../media/image1317.png" /><Relationship Id="rId43" Type="http://schemas.openxmlformats.org/officeDocument/2006/relationships/image" Target="../media/image931.png" /><Relationship Id="rId430" Type="http://schemas.openxmlformats.org/officeDocument/2006/relationships/image" Target="../media/image1318.png" /><Relationship Id="rId431" Type="http://schemas.openxmlformats.org/officeDocument/2006/relationships/image" Target="../media/image1319.png" /><Relationship Id="rId432" Type="http://schemas.openxmlformats.org/officeDocument/2006/relationships/image" Target="../media/image1320.png" /><Relationship Id="rId433" Type="http://schemas.openxmlformats.org/officeDocument/2006/relationships/image" Target="../media/image1321.png" /><Relationship Id="rId434" Type="http://schemas.openxmlformats.org/officeDocument/2006/relationships/image" Target="../media/image1322.png" /><Relationship Id="rId435" Type="http://schemas.openxmlformats.org/officeDocument/2006/relationships/image" Target="../media/image1323.png" /><Relationship Id="rId436" Type="http://schemas.openxmlformats.org/officeDocument/2006/relationships/image" Target="../media/image1324.png" /><Relationship Id="rId437" Type="http://schemas.openxmlformats.org/officeDocument/2006/relationships/image" Target="../media/image1325.png" /><Relationship Id="rId438" Type="http://schemas.openxmlformats.org/officeDocument/2006/relationships/image" Target="../media/image1326.png" /><Relationship Id="rId439" Type="http://schemas.openxmlformats.org/officeDocument/2006/relationships/image" Target="../media/image1327.png" /><Relationship Id="rId44" Type="http://schemas.openxmlformats.org/officeDocument/2006/relationships/image" Target="../media/image932.png" /><Relationship Id="rId440" Type="http://schemas.openxmlformats.org/officeDocument/2006/relationships/image" Target="../media/image1328.png" /><Relationship Id="rId441" Type="http://schemas.openxmlformats.org/officeDocument/2006/relationships/image" Target="../media/image1329.png" /><Relationship Id="rId442" Type="http://schemas.openxmlformats.org/officeDocument/2006/relationships/image" Target="../media/image1330.png" /><Relationship Id="rId443" Type="http://schemas.openxmlformats.org/officeDocument/2006/relationships/image" Target="../media/image1331.png" /><Relationship Id="rId444" Type="http://schemas.openxmlformats.org/officeDocument/2006/relationships/image" Target="../media/image1332.png" /><Relationship Id="rId445" Type="http://schemas.openxmlformats.org/officeDocument/2006/relationships/image" Target="../media/image1333.png" /><Relationship Id="rId446" Type="http://schemas.openxmlformats.org/officeDocument/2006/relationships/image" Target="../media/image1334.png" /><Relationship Id="rId447" Type="http://schemas.openxmlformats.org/officeDocument/2006/relationships/image" Target="../media/image1335.png" /><Relationship Id="rId448" Type="http://schemas.openxmlformats.org/officeDocument/2006/relationships/image" Target="../media/image1336.png" /><Relationship Id="rId449" Type="http://schemas.openxmlformats.org/officeDocument/2006/relationships/image" Target="../media/image1337.png" /><Relationship Id="rId45" Type="http://schemas.openxmlformats.org/officeDocument/2006/relationships/image" Target="../media/image933.png" /><Relationship Id="rId450" Type="http://schemas.openxmlformats.org/officeDocument/2006/relationships/image" Target="../media/image1338.png" /><Relationship Id="rId451" Type="http://schemas.openxmlformats.org/officeDocument/2006/relationships/image" Target="../media/image1339.png" /><Relationship Id="rId452" Type="http://schemas.openxmlformats.org/officeDocument/2006/relationships/image" Target="../media/image1340.png" /><Relationship Id="rId453" Type="http://schemas.openxmlformats.org/officeDocument/2006/relationships/image" Target="../media/image1341.png" /><Relationship Id="rId454" Type="http://schemas.openxmlformats.org/officeDocument/2006/relationships/image" Target="../media/image1342.png" /><Relationship Id="rId455" Type="http://schemas.openxmlformats.org/officeDocument/2006/relationships/image" Target="../media/image1343.png" /><Relationship Id="rId456" Type="http://schemas.openxmlformats.org/officeDocument/2006/relationships/image" Target="../media/image1344.png" /><Relationship Id="rId457" Type="http://schemas.openxmlformats.org/officeDocument/2006/relationships/image" Target="../media/image1345.png" /><Relationship Id="rId458" Type="http://schemas.openxmlformats.org/officeDocument/2006/relationships/image" Target="../media/image1346.png" /><Relationship Id="rId459" Type="http://schemas.openxmlformats.org/officeDocument/2006/relationships/image" Target="../media/image1347.png" /><Relationship Id="rId46" Type="http://schemas.openxmlformats.org/officeDocument/2006/relationships/image" Target="../media/image934.png" /><Relationship Id="rId460" Type="http://schemas.openxmlformats.org/officeDocument/2006/relationships/image" Target="../media/image1348.png" /><Relationship Id="rId461" Type="http://schemas.openxmlformats.org/officeDocument/2006/relationships/image" Target="../media/image1349.png" /><Relationship Id="rId462" Type="http://schemas.openxmlformats.org/officeDocument/2006/relationships/image" Target="../media/image1350.png" /><Relationship Id="rId463" Type="http://schemas.openxmlformats.org/officeDocument/2006/relationships/image" Target="../media/image1351.png" /><Relationship Id="rId464" Type="http://schemas.openxmlformats.org/officeDocument/2006/relationships/image" Target="../media/image1352.png" /><Relationship Id="rId465" Type="http://schemas.openxmlformats.org/officeDocument/2006/relationships/image" Target="../media/image1353.png" /><Relationship Id="rId466" Type="http://schemas.openxmlformats.org/officeDocument/2006/relationships/image" Target="../media/image1354.png" /><Relationship Id="rId467" Type="http://schemas.openxmlformats.org/officeDocument/2006/relationships/image" Target="../media/image1355.png" /><Relationship Id="rId468" Type="http://schemas.openxmlformats.org/officeDocument/2006/relationships/image" Target="../media/image1356.png" /><Relationship Id="rId469" Type="http://schemas.openxmlformats.org/officeDocument/2006/relationships/image" Target="../media/image1357.png" /><Relationship Id="rId47" Type="http://schemas.openxmlformats.org/officeDocument/2006/relationships/image" Target="../media/image935.png" /><Relationship Id="rId470" Type="http://schemas.openxmlformats.org/officeDocument/2006/relationships/image" Target="../media/image1358.png" /><Relationship Id="rId471" Type="http://schemas.openxmlformats.org/officeDocument/2006/relationships/image" Target="../media/image1359.png" /><Relationship Id="rId472" Type="http://schemas.openxmlformats.org/officeDocument/2006/relationships/image" Target="../media/image1360.png" /><Relationship Id="rId473" Type="http://schemas.openxmlformats.org/officeDocument/2006/relationships/image" Target="../media/image1361.png" /><Relationship Id="rId474" Type="http://schemas.openxmlformats.org/officeDocument/2006/relationships/image" Target="../media/image1362.png" /><Relationship Id="rId475" Type="http://schemas.openxmlformats.org/officeDocument/2006/relationships/image" Target="../media/image1363.png" /><Relationship Id="rId476" Type="http://schemas.openxmlformats.org/officeDocument/2006/relationships/image" Target="../media/image1364.png" /><Relationship Id="rId477" Type="http://schemas.openxmlformats.org/officeDocument/2006/relationships/image" Target="../media/image1365.png" /><Relationship Id="rId478" Type="http://schemas.openxmlformats.org/officeDocument/2006/relationships/image" Target="../media/image1366.png" /><Relationship Id="rId479" Type="http://schemas.openxmlformats.org/officeDocument/2006/relationships/image" Target="../media/image1367.png" /><Relationship Id="rId48" Type="http://schemas.openxmlformats.org/officeDocument/2006/relationships/image" Target="../media/image936.png" /><Relationship Id="rId480" Type="http://schemas.openxmlformats.org/officeDocument/2006/relationships/image" Target="../media/image1368.png" /><Relationship Id="rId481" Type="http://schemas.openxmlformats.org/officeDocument/2006/relationships/image" Target="../media/image1369.png" /><Relationship Id="rId482" Type="http://schemas.openxmlformats.org/officeDocument/2006/relationships/image" Target="../media/image1370.png" /><Relationship Id="rId483" Type="http://schemas.openxmlformats.org/officeDocument/2006/relationships/image" Target="../media/image1371.png" /><Relationship Id="rId484" Type="http://schemas.openxmlformats.org/officeDocument/2006/relationships/image" Target="../media/image1372.png" /><Relationship Id="rId485" Type="http://schemas.openxmlformats.org/officeDocument/2006/relationships/image" Target="../media/image1373.png" /><Relationship Id="rId486" Type="http://schemas.openxmlformats.org/officeDocument/2006/relationships/image" Target="../media/image1374.png" /><Relationship Id="rId487" Type="http://schemas.openxmlformats.org/officeDocument/2006/relationships/image" Target="../media/image1375.png" /><Relationship Id="rId488" Type="http://schemas.openxmlformats.org/officeDocument/2006/relationships/image" Target="../media/image1376.png" /><Relationship Id="rId489" Type="http://schemas.openxmlformats.org/officeDocument/2006/relationships/image" Target="../media/image1377.png" /><Relationship Id="rId49" Type="http://schemas.openxmlformats.org/officeDocument/2006/relationships/image" Target="../media/image937.png" /><Relationship Id="rId490" Type="http://schemas.openxmlformats.org/officeDocument/2006/relationships/image" Target="../media/image1378.png" /><Relationship Id="rId491" Type="http://schemas.openxmlformats.org/officeDocument/2006/relationships/image" Target="../media/image1379.png" /><Relationship Id="rId492" Type="http://schemas.openxmlformats.org/officeDocument/2006/relationships/image" Target="../media/image1380.png" /><Relationship Id="rId493" Type="http://schemas.openxmlformats.org/officeDocument/2006/relationships/image" Target="../media/image1381.png" /><Relationship Id="rId494" Type="http://schemas.openxmlformats.org/officeDocument/2006/relationships/image" Target="../media/image1382.png" /><Relationship Id="rId495" Type="http://schemas.openxmlformats.org/officeDocument/2006/relationships/image" Target="../media/image1383.png" /><Relationship Id="rId496" Type="http://schemas.openxmlformats.org/officeDocument/2006/relationships/image" Target="../media/image1384.png" /><Relationship Id="rId497" Type="http://schemas.openxmlformats.org/officeDocument/2006/relationships/image" Target="../media/image1385.png" /><Relationship Id="rId498" Type="http://schemas.openxmlformats.org/officeDocument/2006/relationships/image" Target="../media/image1386.png" /><Relationship Id="rId499" Type="http://schemas.openxmlformats.org/officeDocument/2006/relationships/image" Target="../media/image1387.png" /><Relationship Id="rId5" Type="http://schemas.openxmlformats.org/officeDocument/2006/relationships/image" Target="../media/image893.png" /><Relationship Id="rId50" Type="http://schemas.openxmlformats.org/officeDocument/2006/relationships/image" Target="../media/image938.png" /><Relationship Id="rId500" Type="http://schemas.openxmlformats.org/officeDocument/2006/relationships/image" Target="../media/image1388.png" /><Relationship Id="rId501" Type="http://schemas.openxmlformats.org/officeDocument/2006/relationships/image" Target="../media/image1389.png" /><Relationship Id="rId502" Type="http://schemas.openxmlformats.org/officeDocument/2006/relationships/image" Target="../media/image1390.png" /><Relationship Id="rId503" Type="http://schemas.openxmlformats.org/officeDocument/2006/relationships/image" Target="../media/image1391.png" /><Relationship Id="rId504" Type="http://schemas.openxmlformats.org/officeDocument/2006/relationships/image" Target="../media/image1392.png" /><Relationship Id="rId505" Type="http://schemas.openxmlformats.org/officeDocument/2006/relationships/image" Target="../media/image1393.png" /><Relationship Id="rId506" Type="http://schemas.openxmlformats.org/officeDocument/2006/relationships/image" Target="../media/image1394.png" /><Relationship Id="rId507" Type="http://schemas.openxmlformats.org/officeDocument/2006/relationships/image" Target="../media/image1395.png" /><Relationship Id="rId508" Type="http://schemas.openxmlformats.org/officeDocument/2006/relationships/image" Target="../media/image1396.png" /><Relationship Id="rId509" Type="http://schemas.openxmlformats.org/officeDocument/2006/relationships/image" Target="../media/image1397.png" /><Relationship Id="rId51" Type="http://schemas.openxmlformats.org/officeDocument/2006/relationships/image" Target="../media/image939.png" /><Relationship Id="rId510" Type="http://schemas.openxmlformats.org/officeDocument/2006/relationships/image" Target="../media/image1398.png" /><Relationship Id="rId511" Type="http://schemas.openxmlformats.org/officeDocument/2006/relationships/image" Target="../media/image1399.png" /><Relationship Id="rId512" Type="http://schemas.openxmlformats.org/officeDocument/2006/relationships/image" Target="../media/image1400.png" /><Relationship Id="rId513" Type="http://schemas.openxmlformats.org/officeDocument/2006/relationships/image" Target="../media/image1401.png" /><Relationship Id="rId514" Type="http://schemas.openxmlformats.org/officeDocument/2006/relationships/image" Target="../media/image1402.png" /><Relationship Id="rId515" Type="http://schemas.openxmlformats.org/officeDocument/2006/relationships/image" Target="../media/image1403.png" /><Relationship Id="rId516" Type="http://schemas.openxmlformats.org/officeDocument/2006/relationships/image" Target="../media/image1404.png" /><Relationship Id="rId517" Type="http://schemas.openxmlformats.org/officeDocument/2006/relationships/image" Target="../media/image1405.png" /><Relationship Id="rId518" Type="http://schemas.openxmlformats.org/officeDocument/2006/relationships/image" Target="../media/image1406.png" /><Relationship Id="rId519" Type="http://schemas.openxmlformats.org/officeDocument/2006/relationships/image" Target="../media/image1407.png" /><Relationship Id="rId52" Type="http://schemas.openxmlformats.org/officeDocument/2006/relationships/image" Target="../media/image940.png" /><Relationship Id="rId520" Type="http://schemas.openxmlformats.org/officeDocument/2006/relationships/image" Target="../media/image1408.png" /><Relationship Id="rId521" Type="http://schemas.openxmlformats.org/officeDocument/2006/relationships/image" Target="../media/image1409.png" /><Relationship Id="rId522" Type="http://schemas.openxmlformats.org/officeDocument/2006/relationships/image" Target="../media/image1410.png" /><Relationship Id="rId523" Type="http://schemas.openxmlformats.org/officeDocument/2006/relationships/image" Target="../media/image1411.png" /><Relationship Id="rId524" Type="http://schemas.openxmlformats.org/officeDocument/2006/relationships/image" Target="../media/image1412.png" /><Relationship Id="rId525" Type="http://schemas.openxmlformats.org/officeDocument/2006/relationships/image" Target="../media/image1413.png" /><Relationship Id="rId526" Type="http://schemas.openxmlformats.org/officeDocument/2006/relationships/image" Target="../media/image1414.png" /><Relationship Id="rId527" Type="http://schemas.openxmlformats.org/officeDocument/2006/relationships/image" Target="../media/image1415.png" /><Relationship Id="rId528" Type="http://schemas.openxmlformats.org/officeDocument/2006/relationships/image" Target="../media/image1416.png" /><Relationship Id="rId529" Type="http://schemas.openxmlformats.org/officeDocument/2006/relationships/image" Target="../media/image1417.png" /><Relationship Id="rId53" Type="http://schemas.openxmlformats.org/officeDocument/2006/relationships/image" Target="../media/image941.png" /><Relationship Id="rId530" Type="http://schemas.openxmlformats.org/officeDocument/2006/relationships/image" Target="../media/image1418.png" /><Relationship Id="rId531" Type="http://schemas.openxmlformats.org/officeDocument/2006/relationships/image" Target="../media/image1419.png" /><Relationship Id="rId532" Type="http://schemas.openxmlformats.org/officeDocument/2006/relationships/image" Target="../media/image1420.png" /><Relationship Id="rId533" Type="http://schemas.openxmlformats.org/officeDocument/2006/relationships/image" Target="../media/image1421.png" /><Relationship Id="rId534" Type="http://schemas.openxmlformats.org/officeDocument/2006/relationships/image" Target="../media/image1422.png" /><Relationship Id="rId535" Type="http://schemas.openxmlformats.org/officeDocument/2006/relationships/image" Target="../media/image1423.png" /><Relationship Id="rId536" Type="http://schemas.openxmlformats.org/officeDocument/2006/relationships/image" Target="../media/image1424.png" /><Relationship Id="rId537" Type="http://schemas.openxmlformats.org/officeDocument/2006/relationships/image" Target="../media/image1425.png" /><Relationship Id="rId538" Type="http://schemas.openxmlformats.org/officeDocument/2006/relationships/image" Target="../media/image1426.png" /><Relationship Id="rId539" Type="http://schemas.openxmlformats.org/officeDocument/2006/relationships/image" Target="../media/image1427.png" /><Relationship Id="rId54" Type="http://schemas.openxmlformats.org/officeDocument/2006/relationships/image" Target="../media/image942.png" /><Relationship Id="rId540" Type="http://schemas.openxmlformats.org/officeDocument/2006/relationships/image" Target="../media/image1428.png" /><Relationship Id="rId541" Type="http://schemas.openxmlformats.org/officeDocument/2006/relationships/image" Target="../media/image1429.png" /><Relationship Id="rId542" Type="http://schemas.openxmlformats.org/officeDocument/2006/relationships/image" Target="../media/image1430.png" /><Relationship Id="rId543" Type="http://schemas.openxmlformats.org/officeDocument/2006/relationships/image" Target="../media/image1431.png" /><Relationship Id="rId544" Type="http://schemas.openxmlformats.org/officeDocument/2006/relationships/image" Target="../media/image1432.png" /><Relationship Id="rId545" Type="http://schemas.openxmlformats.org/officeDocument/2006/relationships/image" Target="../media/image1433.png" /><Relationship Id="rId546" Type="http://schemas.openxmlformats.org/officeDocument/2006/relationships/image" Target="../media/image1434.png" /><Relationship Id="rId547" Type="http://schemas.openxmlformats.org/officeDocument/2006/relationships/image" Target="../media/image1435.png" /><Relationship Id="rId548" Type="http://schemas.openxmlformats.org/officeDocument/2006/relationships/image" Target="../media/image1436.png" /><Relationship Id="rId549" Type="http://schemas.openxmlformats.org/officeDocument/2006/relationships/image" Target="../media/image1437.png" /><Relationship Id="rId55" Type="http://schemas.openxmlformats.org/officeDocument/2006/relationships/image" Target="../media/image943.png" /><Relationship Id="rId550" Type="http://schemas.openxmlformats.org/officeDocument/2006/relationships/image" Target="../media/image1438.png" /><Relationship Id="rId551" Type="http://schemas.openxmlformats.org/officeDocument/2006/relationships/image" Target="../media/image1439.png" /><Relationship Id="rId552" Type="http://schemas.openxmlformats.org/officeDocument/2006/relationships/image" Target="../media/image1440.png" /><Relationship Id="rId553" Type="http://schemas.openxmlformats.org/officeDocument/2006/relationships/image" Target="../media/image1441.png" /><Relationship Id="rId554" Type="http://schemas.openxmlformats.org/officeDocument/2006/relationships/image" Target="../media/image1442.png" /><Relationship Id="rId555" Type="http://schemas.openxmlformats.org/officeDocument/2006/relationships/image" Target="../media/image1443.png" /><Relationship Id="rId556" Type="http://schemas.openxmlformats.org/officeDocument/2006/relationships/image" Target="../media/image1444.png" /><Relationship Id="rId557" Type="http://schemas.openxmlformats.org/officeDocument/2006/relationships/image" Target="../media/image1445.png" /><Relationship Id="rId558" Type="http://schemas.openxmlformats.org/officeDocument/2006/relationships/image" Target="../media/image1446.png" /><Relationship Id="rId559" Type="http://schemas.openxmlformats.org/officeDocument/2006/relationships/image" Target="../media/image1447.png" /><Relationship Id="rId56" Type="http://schemas.openxmlformats.org/officeDocument/2006/relationships/image" Target="../media/image944.png" /><Relationship Id="rId560" Type="http://schemas.openxmlformats.org/officeDocument/2006/relationships/image" Target="../media/image1448.png" /><Relationship Id="rId561" Type="http://schemas.openxmlformats.org/officeDocument/2006/relationships/image" Target="../media/image1449.png" /><Relationship Id="rId562" Type="http://schemas.openxmlformats.org/officeDocument/2006/relationships/image" Target="../media/image1450.png" /><Relationship Id="rId563" Type="http://schemas.openxmlformats.org/officeDocument/2006/relationships/image" Target="../media/image1451.png" /><Relationship Id="rId564" Type="http://schemas.openxmlformats.org/officeDocument/2006/relationships/image" Target="../media/image1452.png" /><Relationship Id="rId565" Type="http://schemas.openxmlformats.org/officeDocument/2006/relationships/image" Target="../media/image1453.png" /><Relationship Id="rId566" Type="http://schemas.openxmlformats.org/officeDocument/2006/relationships/image" Target="../media/image1454.png" /><Relationship Id="rId567" Type="http://schemas.openxmlformats.org/officeDocument/2006/relationships/image" Target="../media/image1455.png" /><Relationship Id="rId568" Type="http://schemas.openxmlformats.org/officeDocument/2006/relationships/image" Target="../media/image1456.png" /><Relationship Id="rId569" Type="http://schemas.openxmlformats.org/officeDocument/2006/relationships/image" Target="../media/image1457.png" /><Relationship Id="rId57" Type="http://schemas.openxmlformats.org/officeDocument/2006/relationships/image" Target="../media/image945.png" /><Relationship Id="rId570" Type="http://schemas.openxmlformats.org/officeDocument/2006/relationships/image" Target="../media/image1458.png" /><Relationship Id="rId571" Type="http://schemas.openxmlformats.org/officeDocument/2006/relationships/image" Target="../media/image1459.png" /><Relationship Id="rId572" Type="http://schemas.openxmlformats.org/officeDocument/2006/relationships/image" Target="../media/image1460.png" /><Relationship Id="rId573" Type="http://schemas.openxmlformats.org/officeDocument/2006/relationships/image" Target="../media/image1461.png" /><Relationship Id="rId574" Type="http://schemas.openxmlformats.org/officeDocument/2006/relationships/image" Target="../media/image1462.png" /><Relationship Id="rId575" Type="http://schemas.openxmlformats.org/officeDocument/2006/relationships/image" Target="../media/image1463.png" /><Relationship Id="rId576" Type="http://schemas.openxmlformats.org/officeDocument/2006/relationships/image" Target="../media/image1464.png" /><Relationship Id="rId577" Type="http://schemas.openxmlformats.org/officeDocument/2006/relationships/image" Target="../media/image1465.png" /><Relationship Id="rId578" Type="http://schemas.openxmlformats.org/officeDocument/2006/relationships/image" Target="../media/image1466.png" /><Relationship Id="rId579" Type="http://schemas.openxmlformats.org/officeDocument/2006/relationships/image" Target="../media/image1467.png" /><Relationship Id="rId58" Type="http://schemas.openxmlformats.org/officeDocument/2006/relationships/image" Target="../media/image946.png" /><Relationship Id="rId580" Type="http://schemas.openxmlformats.org/officeDocument/2006/relationships/image" Target="../media/image1468.png" /><Relationship Id="rId581" Type="http://schemas.openxmlformats.org/officeDocument/2006/relationships/image" Target="../media/image1469.png" /><Relationship Id="rId582" Type="http://schemas.openxmlformats.org/officeDocument/2006/relationships/image" Target="../media/image1470.png" /><Relationship Id="rId583" Type="http://schemas.openxmlformats.org/officeDocument/2006/relationships/image" Target="../media/image1471.png" /><Relationship Id="rId584" Type="http://schemas.openxmlformats.org/officeDocument/2006/relationships/image" Target="../media/image1472.png" /><Relationship Id="rId585" Type="http://schemas.openxmlformats.org/officeDocument/2006/relationships/image" Target="../media/image1473.png" /><Relationship Id="rId586" Type="http://schemas.openxmlformats.org/officeDocument/2006/relationships/image" Target="../media/image1474.png" /><Relationship Id="rId587" Type="http://schemas.openxmlformats.org/officeDocument/2006/relationships/image" Target="../media/image1475.png" /><Relationship Id="rId588" Type="http://schemas.openxmlformats.org/officeDocument/2006/relationships/image" Target="../media/image1476.png" /><Relationship Id="rId589" Type="http://schemas.openxmlformats.org/officeDocument/2006/relationships/image" Target="../media/image1477.png" /><Relationship Id="rId59" Type="http://schemas.openxmlformats.org/officeDocument/2006/relationships/image" Target="../media/image947.png" /><Relationship Id="rId590" Type="http://schemas.openxmlformats.org/officeDocument/2006/relationships/image" Target="../media/image1478.png" /><Relationship Id="rId591" Type="http://schemas.openxmlformats.org/officeDocument/2006/relationships/image" Target="../media/image1479.png" /><Relationship Id="rId592" Type="http://schemas.openxmlformats.org/officeDocument/2006/relationships/image" Target="../media/image1480.png" /><Relationship Id="rId593" Type="http://schemas.openxmlformats.org/officeDocument/2006/relationships/image" Target="../media/image1481.png" /><Relationship Id="rId594" Type="http://schemas.openxmlformats.org/officeDocument/2006/relationships/image" Target="../media/image1482.png" /><Relationship Id="rId595" Type="http://schemas.openxmlformats.org/officeDocument/2006/relationships/image" Target="../media/image1483.png" /><Relationship Id="rId596" Type="http://schemas.openxmlformats.org/officeDocument/2006/relationships/image" Target="../media/image1484.png" /><Relationship Id="rId597" Type="http://schemas.openxmlformats.org/officeDocument/2006/relationships/image" Target="../media/image1485.png" /><Relationship Id="rId598" Type="http://schemas.openxmlformats.org/officeDocument/2006/relationships/image" Target="../media/image1486.png" /><Relationship Id="rId599" Type="http://schemas.openxmlformats.org/officeDocument/2006/relationships/image" Target="../media/image1487.png" /><Relationship Id="rId6" Type="http://schemas.openxmlformats.org/officeDocument/2006/relationships/image" Target="../media/image894.png" /><Relationship Id="rId60" Type="http://schemas.openxmlformats.org/officeDocument/2006/relationships/image" Target="../media/image948.png" /><Relationship Id="rId600" Type="http://schemas.openxmlformats.org/officeDocument/2006/relationships/image" Target="../media/image1488.png" /><Relationship Id="rId601" Type="http://schemas.openxmlformats.org/officeDocument/2006/relationships/image" Target="../media/image1489.png" /><Relationship Id="rId602" Type="http://schemas.openxmlformats.org/officeDocument/2006/relationships/image" Target="../media/image1490.png" /><Relationship Id="rId603" Type="http://schemas.openxmlformats.org/officeDocument/2006/relationships/image" Target="../media/image1491.png" /><Relationship Id="rId604" Type="http://schemas.openxmlformats.org/officeDocument/2006/relationships/image" Target="../media/image1492.png" /><Relationship Id="rId605" Type="http://schemas.openxmlformats.org/officeDocument/2006/relationships/image" Target="../media/image1493.png" /><Relationship Id="rId606" Type="http://schemas.openxmlformats.org/officeDocument/2006/relationships/image" Target="../media/image1494.png" /><Relationship Id="rId607" Type="http://schemas.openxmlformats.org/officeDocument/2006/relationships/image" Target="../media/image1495.png" /><Relationship Id="rId608" Type="http://schemas.openxmlformats.org/officeDocument/2006/relationships/image" Target="../media/image1496.png" /><Relationship Id="rId609" Type="http://schemas.openxmlformats.org/officeDocument/2006/relationships/image" Target="../media/image1497.png" /><Relationship Id="rId61" Type="http://schemas.openxmlformats.org/officeDocument/2006/relationships/image" Target="../media/image949.png" /><Relationship Id="rId610" Type="http://schemas.openxmlformats.org/officeDocument/2006/relationships/image" Target="../media/image1498.png" /><Relationship Id="rId611" Type="http://schemas.openxmlformats.org/officeDocument/2006/relationships/image" Target="../media/image1499.png" /><Relationship Id="rId62" Type="http://schemas.openxmlformats.org/officeDocument/2006/relationships/image" Target="../media/image950.png" /><Relationship Id="rId63" Type="http://schemas.openxmlformats.org/officeDocument/2006/relationships/image" Target="../media/image951.png" /><Relationship Id="rId64" Type="http://schemas.openxmlformats.org/officeDocument/2006/relationships/image" Target="../media/image952.png" /><Relationship Id="rId65" Type="http://schemas.openxmlformats.org/officeDocument/2006/relationships/image" Target="../media/image953.png" /><Relationship Id="rId66" Type="http://schemas.openxmlformats.org/officeDocument/2006/relationships/image" Target="../media/image954.png" /><Relationship Id="rId67" Type="http://schemas.openxmlformats.org/officeDocument/2006/relationships/image" Target="../media/image955.png" /><Relationship Id="rId68" Type="http://schemas.openxmlformats.org/officeDocument/2006/relationships/image" Target="../media/image956.png" /><Relationship Id="rId69" Type="http://schemas.openxmlformats.org/officeDocument/2006/relationships/image" Target="../media/image957.png" /><Relationship Id="rId7" Type="http://schemas.openxmlformats.org/officeDocument/2006/relationships/image" Target="../media/image895.png" /><Relationship Id="rId70" Type="http://schemas.openxmlformats.org/officeDocument/2006/relationships/image" Target="../media/image958.png" /><Relationship Id="rId71" Type="http://schemas.openxmlformats.org/officeDocument/2006/relationships/image" Target="../media/image959.png" /><Relationship Id="rId72" Type="http://schemas.openxmlformats.org/officeDocument/2006/relationships/image" Target="../media/image960.png" /><Relationship Id="rId73" Type="http://schemas.openxmlformats.org/officeDocument/2006/relationships/image" Target="../media/image961.png" /><Relationship Id="rId74" Type="http://schemas.openxmlformats.org/officeDocument/2006/relationships/image" Target="../media/image962.png" /><Relationship Id="rId75" Type="http://schemas.openxmlformats.org/officeDocument/2006/relationships/image" Target="../media/image963.png" /><Relationship Id="rId76" Type="http://schemas.openxmlformats.org/officeDocument/2006/relationships/image" Target="../media/image964.png" /><Relationship Id="rId77" Type="http://schemas.openxmlformats.org/officeDocument/2006/relationships/image" Target="../media/image965.png" /><Relationship Id="rId78" Type="http://schemas.openxmlformats.org/officeDocument/2006/relationships/image" Target="../media/image966.png" /><Relationship Id="rId79" Type="http://schemas.openxmlformats.org/officeDocument/2006/relationships/image" Target="../media/image967.png" /><Relationship Id="rId8" Type="http://schemas.openxmlformats.org/officeDocument/2006/relationships/image" Target="../media/image896.png" /><Relationship Id="rId80" Type="http://schemas.openxmlformats.org/officeDocument/2006/relationships/image" Target="../media/image968.png" /><Relationship Id="rId81" Type="http://schemas.openxmlformats.org/officeDocument/2006/relationships/image" Target="../media/image969.png" /><Relationship Id="rId82" Type="http://schemas.openxmlformats.org/officeDocument/2006/relationships/image" Target="../media/image970.png" /><Relationship Id="rId83" Type="http://schemas.openxmlformats.org/officeDocument/2006/relationships/image" Target="../media/image971.png" /><Relationship Id="rId84" Type="http://schemas.openxmlformats.org/officeDocument/2006/relationships/image" Target="../media/image972.png" /><Relationship Id="rId85" Type="http://schemas.openxmlformats.org/officeDocument/2006/relationships/image" Target="../media/image973.png" /><Relationship Id="rId86" Type="http://schemas.openxmlformats.org/officeDocument/2006/relationships/image" Target="../media/image974.png" /><Relationship Id="rId87" Type="http://schemas.openxmlformats.org/officeDocument/2006/relationships/image" Target="../media/image975.png" /><Relationship Id="rId88" Type="http://schemas.openxmlformats.org/officeDocument/2006/relationships/image" Target="../media/image976.png" /><Relationship Id="rId89" Type="http://schemas.openxmlformats.org/officeDocument/2006/relationships/image" Target="../media/image977.png" /><Relationship Id="rId9" Type="http://schemas.openxmlformats.org/officeDocument/2006/relationships/image" Target="../media/image897.png" /><Relationship Id="rId90" Type="http://schemas.openxmlformats.org/officeDocument/2006/relationships/image" Target="../media/image978.png" /><Relationship Id="rId91" Type="http://schemas.openxmlformats.org/officeDocument/2006/relationships/image" Target="../media/image979.png" /><Relationship Id="rId92" Type="http://schemas.openxmlformats.org/officeDocument/2006/relationships/image" Target="../media/image980.png" /><Relationship Id="rId93" Type="http://schemas.openxmlformats.org/officeDocument/2006/relationships/image" Target="../media/image981.png" /><Relationship Id="rId94" Type="http://schemas.openxmlformats.org/officeDocument/2006/relationships/image" Target="../media/image982.png" /><Relationship Id="rId95" Type="http://schemas.openxmlformats.org/officeDocument/2006/relationships/image" Target="../media/image983.png" /><Relationship Id="rId96" Type="http://schemas.openxmlformats.org/officeDocument/2006/relationships/image" Target="../media/image984.png" /><Relationship Id="rId97" Type="http://schemas.openxmlformats.org/officeDocument/2006/relationships/image" Target="../media/image985.png" /><Relationship Id="rId98" Type="http://schemas.openxmlformats.org/officeDocument/2006/relationships/image" Target="../media/image986.png" /><Relationship Id="rId99" Type="http://schemas.openxmlformats.org/officeDocument/2006/relationships/image" Target="../media/image98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508.png" /><Relationship Id="rId100" Type="http://schemas.openxmlformats.org/officeDocument/2006/relationships/image" Target="../media/image1598.png" /><Relationship Id="rId101" Type="http://schemas.openxmlformats.org/officeDocument/2006/relationships/image" Target="../media/image1599.png" /><Relationship Id="rId102" Type="http://schemas.openxmlformats.org/officeDocument/2006/relationships/image" Target="../media/image1600.png" /><Relationship Id="rId103" Type="http://schemas.openxmlformats.org/officeDocument/2006/relationships/image" Target="../media/image1601.png" /><Relationship Id="rId104" Type="http://schemas.openxmlformats.org/officeDocument/2006/relationships/image" Target="../media/image1602.png" /><Relationship Id="rId105" Type="http://schemas.openxmlformats.org/officeDocument/2006/relationships/image" Target="../media/image1603.png" /><Relationship Id="rId106" Type="http://schemas.openxmlformats.org/officeDocument/2006/relationships/image" Target="../media/image1604.png" /><Relationship Id="rId107" Type="http://schemas.openxmlformats.org/officeDocument/2006/relationships/image" Target="../media/image1605.png" /><Relationship Id="rId108" Type="http://schemas.openxmlformats.org/officeDocument/2006/relationships/image" Target="../media/image1606.png" /><Relationship Id="rId109" Type="http://schemas.openxmlformats.org/officeDocument/2006/relationships/image" Target="../media/image1607.png" /><Relationship Id="rId11" Type="http://schemas.openxmlformats.org/officeDocument/2006/relationships/image" Target="../media/image1509.png" /><Relationship Id="rId110" Type="http://schemas.openxmlformats.org/officeDocument/2006/relationships/image" Target="../media/image1608.png" /><Relationship Id="rId111" Type="http://schemas.openxmlformats.org/officeDocument/2006/relationships/image" Target="../media/image1609.png" /><Relationship Id="rId112" Type="http://schemas.openxmlformats.org/officeDocument/2006/relationships/image" Target="../media/image1610.png" /><Relationship Id="rId113" Type="http://schemas.openxmlformats.org/officeDocument/2006/relationships/image" Target="../media/image1611.png" /><Relationship Id="rId114" Type="http://schemas.openxmlformats.org/officeDocument/2006/relationships/image" Target="../media/image1612.png" /><Relationship Id="rId115" Type="http://schemas.openxmlformats.org/officeDocument/2006/relationships/image" Target="../media/image1613.png" /><Relationship Id="rId116" Type="http://schemas.openxmlformats.org/officeDocument/2006/relationships/image" Target="../media/image1614.png" /><Relationship Id="rId117" Type="http://schemas.openxmlformats.org/officeDocument/2006/relationships/image" Target="../media/image1615.png" /><Relationship Id="rId118" Type="http://schemas.openxmlformats.org/officeDocument/2006/relationships/image" Target="../media/image1616.png" /><Relationship Id="rId119" Type="http://schemas.openxmlformats.org/officeDocument/2006/relationships/image" Target="../media/image1617.png" /><Relationship Id="rId12" Type="http://schemas.openxmlformats.org/officeDocument/2006/relationships/image" Target="../media/image1510.png" /><Relationship Id="rId120" Type="http://schemas.openxmlformats.org/officeDocument/2006/relationships/image" Target="../media/image1618.png" /><Relationship Id="rId121" Type="http://schemas.openxmlformats.org/officeDocument/2006/relationships/image" Target="../media/image1619.png" /><Relationship Id="rId122" Type="http://schemas.openxmlformats.org/officeDocument/2006/relationships/image" Target="../media/image1620.png" /><Relationship Id="rId123" Type="http://schemas.openxmlformats.org/officeDocument/2006/relationships/image" Target="../media/image1621.png" /><Relationship Id="rId124" Type="http://schemas.openxmlformats.org/officeDocument/2006/relationships/image" Target="../media/image1622.png" /><Relationship Id="rId125" Type="http://schemas.openxmlformats.org/officeDocument/2006/relationships/image" Target="../media/image1623.png" /><Relationship Id="rId126" Type="http://schemas.openxmlformats.org/officeDocument/2006/relationships/image" Target="../media/image1624.png" /><Relationship Id="rId127" Type="http://schemas.openxmlformats.org/officeDocument/2006/relationships/image" Target="../media/image1625.png" /><Relationship Id="rId128" Type="http://schemas.openxmlformats.org/officeDocument/2006/relationships/image" Target="../media/image1626.png" /><Relationship Id="rId129" Type="http://schemas.openxmlformats.org/officeDocument/2006/relationships/image" Target="../media/image1627.png" /><Relationship Id="rId13" Type="http://schemas.openxmlformats.org/officeDocument/2006/relationships/image" Target="../media/image1511.png" /><Relationship Id="rId130" Type="http://schemas.openxmlformats.org/officeDocument/2006/relationships/image" Target="../media/image1628.png" /><Relationship Id="rId131" Type="http://schemas.openxmlformats.org/officeDocument/2006/relationships/image" Target="../media/image1629.png" /><Relationship Id="rId132" Type="http://schemas.openxmlformats.org/officeDocument/2006/relationships/image" Target="../media/image1630.png" /><Relationship Id="rId133" Type="http://schemas.openxmlformats.org/officeDocument/2006/relationships/image" Target="../media/image1631.png" /><Relationship Id="rId134" Type="http://schemas.openxmlformats.org/officeDocument/2006/relationships/image" Target="../media/image1632.png" /><Relationship Id="rId135" Type="http://schemas.openxmlformats.org/officeDocument/2006/relationships/image" Target="../media/image1633.png" /><Relationship Id="rId136" Type="http://schemas.openxmlformats.org/officeDocument/2006/relationships/image" Target="../media/image1634.png" /><Relationship Id="rId137" Type="http://schemas.openxmlformats.org/officeDocument/2006/relationships/image" Target="../media/image1635.png" /><Relationship Id="rId138" Type="http://schemas.openxmlformats.org/officeDocument/2006/relationships/image" Target="../media/image1636.png" /><Relationship Id="rId139" Type="http://schemas.openxmlformats.org/officeDocument/2006/relationships/image" Target="../media/image1637.png" /><Relationship Id="rId14" Type="http://schemas.openxmlformats.org/officeDocument/2006/relationships/image" Target="../media/image1512.png" /><Relationship Id="rId140" Type="http://schemas.openxmlformats.org/officeDocument/2006/relationships/image" Target="../media/image1638.png" /><Relationship Id="rId141" Type="http://schemas.openxmlformats.org/officeDocument/2006/relationships/image" Target="../media/image1639.png" /><Relationship Id="rId142" Type="http://schemas.openxmlformats.org/officeDocument/2006/relationships/image" Target="../media/image1640.png" /><Relationship Id="rId143" Type="http://schemas.openxmlformats.org/officeDocument/2006/relationships/image" Target="../media/image1641.png" /><Relationship Id="rId144" Type="http://schemas.openxmlformats.org/officeDocument/2006/relationships/image" Target="../media/image1642.png" /><Relationship Id="rId145" Type="http://schemas.openxmlformats.org/officeDocument/2006/relationships/image" Target="../media/image1643.png" /><Relationship Id="rId146" Type="http://schemas.openxmlformats.org/officeDocument/2006/relationships/image" Target="../media/image1644.png" /><Relationship Id="rId147" Type="http://schemas.openxmlformats.org/officeDocument/2006/relationships/image" Target="../media/image1645.png" /><Relationship Id="rId148" Type="http://schemas.openxmlformats.org/officeDocument/2006/relationships/image" Target="../media/image1646.png" /><Relationship Id="rId149" Type="http://schemas.openxmlformats.org/officeDocument/2006/relationships/image" Target="../media/image1647.png" /><Relationship Id="rId15" Type="http://schemas.openxmlformats.org/officeDocument/2006/relationships/image" Target="../media/image1513.png" /><Relationship Id="rId150" Type="http://schemas.openxmlformats.org/officeDocument/2006/relationships/image" Target="../media/image1648.png" /><Relationship Id="rId151" Type="http://schemas.openxmlformats.org/officeDocument/2006/relationships/image" Target="../media/image1649.png" /><Relationship Id="rId152" Type="http://schemas.openxmlformats.org/officeDocument/2006/relationships/image" Target="../media/image1650.png" /><Relationship Id="rId153" Type="http://schemas.openxmlformats.org/officeDocument/2006/relationships/image" Target="../media/image1651.png" /><Relationship Id="rId154" Type="http://schemas.openxmlformats.org/officeDocument/2006/relationships/image" Target="../media/image1652.png" /><Relationship Id="rId155" Type="http://schemas.openxmlformats.org/officeDocument/2006/relationships/image" Target="../media/image1653.png" /><Relationship Id="rId156" Type="http://schemas.openxmlformats.org/officeDocument/2006/relationships/image" Target="../media/image1654.png" /><Relationship Id="rId157" Type="http://schemas.openxmlformats.org/officeDocument/2006/relationships/image" Target="../media/image1655.png" /><Relationship Id="rId158" Type="http://schemas.openxmlformats.org/officeDocument/2006/relationships/image" Target="../media/image1656.png" /><Relationship Id="rId159" Type="http://schemas.openxmlformats.org/officeDocument/2006/relationships/image" Target="../media/image1657.png" /><Relationship Id="rId16" Type="http://schemas.openxmlformats.org/officeDocument/2006/relationships/image" Target="../media/image1514.png" /><Relationship Id="rId160" Type="http://schemas.openxmlformats.org/officeDocument/2006/relationships/image" Target="../media/image1658.png" /><Relationship Id="rId161" Type="http://schemas.openxmlformats.org/officeDocument/2006/relationships/image" Target="../media/image1659.png" /><Relationship Id="rId162" Type="http://schemas.openxmlformats.org/officeDocument/2006/relationships/image" Target="../media/image1660.png" /><Relationship Id="rId163" Type="http://schemas.openxmlformats.org/officeDocument/2006/relationships/image" Target="../media/image1661.png" /><Relationship Id="rId164" Type="http://schemas.openxmlformats.org/officeDocument/2006/relationships/image" Target="../media/image1662.png" /><Relationship Id="rId165" Type="http://schemas.openxmlformats.org/officeDocument/2006/relationships/image" Target="../media/image1663.png" /><Relationship Id="rId166" Type="http://schemas.openxmlformats.org/officeDocument/2006/relationships/image" Target="../media/image1664.png" /><Relationship Id="rId167" Type="http://schemas.openxmlformats.org/officeDocument/2006/relationships/image" Target="../media/image1665.png" /><Relationship Id="rId168" Type="http://schemas.openxmlformats.org/officeDocument/2006/relationships/image" Target="../media/image1666.png" /><Relationship Id="rId169" Type="http://schemas.openxmlformats.org/officeDocument/2006/relationships/image" Target="../media/image1667.png" /><Relationship Id="rId17" Type="http://schemas.openxmlformats.org/officeDocument/2006/relationships/image" Target="../media/image1515.png" /><Relationship Id="rId170" Type="http://schemas.openxmlformats.org/officeDocument/2006/relationships/image" Target="../media/image1668.png" /><Relationship Id="rId171" Type="http://schemas.openxmlformats.org/officeDocument/2006/relationships/image" Target="../media/image1669.png" /><Relationship Id="rId172" Type="http://schemas.openxmlformats.org/officeDocument/2006/relationships/image" Target="../media/image1670.png" /><Relationship Id="rId173" Type="http://schemas.openxmlformats.org/officeDocument/2006/relationships/image" Target="../media/image1671.png" /><Relationship Id="rId174" Type="http://schemas.openxmlformats.org/officeDocument/2006/relationships/image" Target="../media/image1672.png" /><Relationship Id="rId175" Type="http://schemas.openxmlformats.org/officeDocument/2006/relationships/image" Target="../media/image1673.png" /><Relationship Id="rId176" Type="http://schemas.openxmlformats.org/officeDocument/2006/relationships/image" Target="../media/image1674.png" /><Relationship Id="rId177" Type="http://schemas.openxmlformats.org/officeDocument/2006/relationships/image" Target="../media/image1675.png" /><Relationship Id="rId178" Type="http://schemas.openxmlformats.org/officeDocument/2006/relationships/image" Target="../media/image1676.png" /><Relationship Id="rId179" Type="http://schemas.openxmlformats.org/officeDocument/2006/relationships/image" Target="../media/image1677.png" /><Relationship Id="rId18" Type="http://schemas.openxmlformats.org/officeDocument/2006/relationships/image" Target="../media/image1516.png" /><Relationship Id="rId180" Type="http://schemas.openxmlformats.org/officeDocument/2006/relationships/image" Target="../media/image1678.png" /><Relationship Id="rId181" Type="http://schemas.openxmlformats.org/officeDocument/2006/relationships/image" Target="../media/image1679.png" /><Relationship Id="rId182" Type="http://schemas.openxmlformats.org/officeDocument/2006/relationships/image" Target="../media/image1680.png" /><Relationship Id="rId183" Type="http://schemas.openxmlformats.org/officeDocument/2006/relationships/image" Target="../media/image1681.png" /><Relationship Id="rId184" Type="http://schemas.openxmlformats.org/officeDocument/2006/relationships/image" Target="../media/image1682.png" /><Relationship Id="rId185" Type="http://schemas.openxmlformats.org/officeDocument/2006/relationships/image" Target="../media/image1683.png" /><Relationship Id="rId186" Type="http://schemas.openxmlformats.org/officeDocument/2006/relationships/image" Target="../media/image1684.png" /><Relationship Id="rId187" Type="http://schemas.openxmlformats.org/officeDocument/2006/relationships/image" Target="../media/image1685.png" /><Relationship Id="rId188" Type="http://schemas.openxmlformats.org/officeDocument/2006/relationships/image" Target="../media/image1686.png" /><Relationship Id="rId189" Type="http://schemas.openxmlformats.org/officeDocument/2006/relationships/image" Target="../media/image1687.png" /><Relationship Id="rId19" Type="http://schemas.openxmlformats.org/officeDocument/2006/relationships/image" Target="../media/image1517.png" /><Relationship Id="rId190" Type="http://schemas.openxmlformats.org/officeDocument/2006/relationships/image" Target="../media/image1688.png" /><Relationship Id="rId191" Type="http://schemas.openxmlformats.org/officeDocument/2006/relationships/image" Target="../media/image1689.png" /><Relationship Id="rId192" Type="http://schemas.openxmlformats.org/officeDocument/2006/relationships/image" Target="../media/image1690.png" /><Relationship Id="rId193" Type="http://schemas.openxmlformats.org/officeDocument/2006/relationships/image" Target="../media/image1691.png" /><Relationship Id="rId194" Type="http://schemas.openxmlformats.org/officeDocument/2006/relationships/image" Target="../media/image1692.png" /><Relationship Id="rId195" Type="http://schemas.openxmlformats.org/officeDocument/2006/relationships/image" Target="../media/image1693.png" /><Relationship Id="rId196" Type="http://schemas.openxmlformats.org/officeDocument/2006/relationships/image" Target="../media/image1694.png" /><Relationship Id="rId197" Type="http://schemas.openxmlformats.org/officeDocument/2006/relationships/image" Target="../media/image1695.png" /><Relationship Id="rId198" Type="http://schemas.openxmlformats.org/officeDocument/2006/relationships/image" Target="../media/image1696.png" /><Relationship Id="rId199" Type="http://schemas.openxmlformats.org/officeDocument/2006/relationships/image" Target="../media/image1697.png" /><Relationship Id="rId2" Type="http://schemas.openxmlformats.org/officeDocument/2006/relationships/image" Target="../media/image1500.png" /><Relationship Id="rId20" Type="http://schemas.openxmlformats.org/officeDocument/2006/relationships/image" Target="../media/image1518.png" /><Relationship Id="rId200" Type="http://schemas.openxmlformats.org/officeDocument/2006/relationships/image" Target="../media/image1698.png" /><Relationship Id="rId201" Type="http://schemas.openxmlformats.org/officeDocument/2006/relationships/image" Target="../media/image1699.png" /><Relationship Id="rId202" Type="http://schemas.openxmlformats.org/officeDocument/2006/relationships/image" Target="../media/image1700.png" /><Relationship Id="rId203" Type="http://schemas.openxmlformats.org/officeDocument/2006/relationships/image" Target="../media/image1701.png" /><Relationship Id="rId204" Type="http://schemas.openxmlformats.org/officeDocument/2006/relationships/image" Target="../media/image1702.png" /><Relationship Id="rId205" Type="http://schemas.openxmlformats.org/officeDocument/2006/relationships/image" Target="../media/image1703.png" /><Relationship Id="rId206" Type="http://schemas.openxmlformats.org/officeDocument/2006/relationships/image" Target="../media/image1704.png" /><Relationship Id="rId207" Type="http://schemas.openxmlformats.org/officeDocument/2006/relationships/image" Target="../media/image1705.png" /><Relationship Id="rId208" Type="http://schemas.openxmlformats.org/officeDocument/2006/relationships/image" Target="../media/image1706.png" /><Relationship Id="rId209" Type="http://schemas.openxmlformats.org/officeDocument/2006/relationships/image" Target="../media/image1707.png" /><Relationship Id="rId21" Type="http://schemas.openxmlformats.org/officeDocument/2006/relationships/image" Target="../media/image1519.png" /><Relationship Id="rId210" Type="http://schemas.openxmlformats.org/officeDocument/2006/relationships/image" Target="../media/image1708.png" /><Relationship Id="rId211" Type="http://schemas.openxmlformats.org/officeDocument/2006/relationships/image" Target="../media/image1709.png" /><Relationship Id="rId212" Type="http://schemas.openxmlformats.org/officeDocument/2006/relationships/image" Target="../media/image1710.png" /><Relationship Id="rId213" Type="http://schemas.openxmlformats.org/officeDocument/2006/relationships/image" Target="../media/image1711.png" /><Relationship Id="rId214" Type="http://schemas.openxmlformats.org/officeDocument/2006/relationships/image" Target="../media/image1712.png" /><Relationship Id="rId215" Type="http://schemas.openxmlformats.org/officeDocument/2006/relationships/image" Target="../media/image1713.png" /><Relationship Id="rId216" Type="http://schemas.openxmlformats.org/officeDocument/2006/relationships/image" Target="../media/image1714.png" /><Relationship Id="rId217" Type="http://schemas.openxmlformats.org/officeDocument/2006/relationships/image" Target="../media/image1715.png" /><Relationship Id="rId218" Type="http://schemas.openxmlformats.org/officeDocument/2006/relationships/image" Target="../media/image1716.png" /><Relationship Id="rId219" Type="http://schemas.openxmlformats.org/officeDocument/2006/relationships/image" Target="../media/image1717.png" /><Relationship Id="rId22" Type="http://schemas.openxmlformats.org/officeDocument/2006/relationships/image" Target="../media/image1520.png" /><Relationship Id="rId220" Type="http://schemas.openxmlformats.org/officeDocument/2006/relationships/image" Target="../media/image1718.png" /><Relationship Id="rId221" Type="http://schemas.openxmlformats.org/officeDocument/2006/relationships/image" Target="../media/image1719.png" /><Relationship Id="rId222" Type="http://schemas.openxmlformats.org/officeDocument/2006/relationships/image" Target="../media/image1720.png" /><Relationship Id="rId223" Type="http://schemas.openxmlformats.org/officeDocument/2006/relationships/image" Target="../media/image1721.png" /><Relationship Id="rId224" Type="http://schemas.openxmlformats.org/officeDocument/2006/relationships/image" Target="../media/image1722.png" /><Relationship Id="rId225" Type="http://schemas.openxmlformats.org/officeDocument/2006/relationships/image" Target="../media/image1723.png" /><Relationship Id="rId226" Type="http://schemas.openxmlformats.org/officeDocument/2006/relationships/image" Target="../media/image1724.png" /><Relationship Id="rId227" Type="http://schemas.openxmlformats.org/officeDocument/2006/relationships/image" Target="../media/image1725.png" /><Relationship Id="rId228" Type="http://schemas.openxmlformats.org/officeDocument/2006/relationships/image" Target="../media/image1726.png" /><Relationship Id="rId229" Type="http://schemas.openxmlformats.org/officeDocument/2006/relationships/image" Target="../media/image1727.png" /><Relationship Id="rId23" Type="http://schemas.openxmlformats.org/officeDocument/2006/relationships/image" Target="../media/image1521.png" /><Relationship Id="rId230" Type="http://schemas.openxmlformats.org/officeDocument/2006/relationships/image" Target="../media/image1728.png" /><Relationship Id="rId231" Type="http://schemas.openxmlformats.org/officeDocument/2006/relationships/image" Target="../media/image1729.png" /><Relationship Id="rId232" Type="http://schemas.openxmlformats.org/officeDocument/2006/relationships/image" Target="../media/image1730.png" /><Relationship Id="rId233" Type="http://schemas.openxmlformats.org/officeDocument/2006/relationships/image" Target="../media/image1731.png" /><Relationship Id="rId234" Type="http://schemas.openxmlformats.org/officeDocument/2006/relationships/image" Target="../media/image1732.png" /><Relationship Id="rId235" Type="http://schemas.openxmlformats.org/officeDocument/2006/relationships/image" Target="../media/image1733.png" /><Relationship Id="rId236" Type="http://schemas.openxmlformats.org/officeDocument/2006/relationships/image" Target="../media/image1734.png" /><Relationship Id="rId237" Type="http://schemas.openxmlformats.org/officeDocument/2006/relationships/image" Target="../media/image1735.png" /><Relationship Id="rId238" Type="http://schemas.openxmlformats.org/officeDocument/2006/relationships/image" Target="../media/image1736.png" /><Relationship Id="rId239" Type="http://schemas.openxmlformats.org/officeDocument/2006/relationships/image" Target="../media/image1737.png" /><Relationship Id="rId24" Type="http://schemas.openxmlformats.org/officeDocument/2006/relationships/image" Target="../media/image1522.png" /><Relationship Id="rId240" Type="http://schemas.openxmlformats.org/officeDocument/2006/relationships/image" Target="../media/image1738.png" /><Relationship Id="rId241" Type="http://schemas.openxmlformats.org/officeDocument/2006/relationships/image" Target="../media/image1739.png" /><Relationship Id="rId242" Type="http://schemas.openxmlformats.org/officeDocument/2006/relationships/image" Target="../media/image1740.png" /><Relationship Id="rId243" Type="http://schemas.openxmlformats.org/officeDocument/2006/relationships/image" Target="../media/image1741.png" /><Relationship Id="rId244" Type="http://schemas.openxmlformats.org/officeDocument/2006/relationships/image" Target="../media/image1742.png" /><Relationship Id="rId245" Type="http://schemas.openxmlformats.org/officeDocument/2006/relationships/image" Target="../media/image1743.png" /><Relationship Id="rId246" Type="http://schemas.openxmlformats.org/officeDocument/2006/relationships/image" Target="../media/image1744.png" /><Relationship Id="rId247" Type="http://schemas.openxmlformats.org/officeDocument/2006/relationships/image" Target="../media/image1745.png" /><Relationship Id="rId248" Type="http://schemas.openxmlformats.org/officeDocument/2006/relationships/image" Target="../media/image1746.png" /><Relationship Id="rId249" Type="http://schemas.openxmlformats.org/officeDocument/2006/relationships/image" Target="../media/image1747.png" /><Relationship Id="rId25" Type="http://schemas.openxmlformats.org/officeDocument/2006/relationships/image" Target="../media/image1523.png" /><Relationship Id="rId250" Type="http://schemas.openxmlformats.org/officeDocument/2006/relationships/image" Target="../media/image1748.png" /><Relationship Id="rId251" Type="http://schemas.openxmlformats.org/officeDocument/2006/relationships/image" Target="../media/image1749.png" /><Relationship Id="rId252" Type="http://schemas.openxmlformats.org/officeDocument/2006/relationships/image" Target="../media/image1750.png" /><Relationship Id="rId253" Type="http://schemas.openxmlformats.org/officeDocument/2006/relationships/image" Target="../media/image1751.png" /><Relationship Id="rId254" Type="http://schemas.openxmlformats.org/officeDocument/2006/relationships/image" Target="../media/image1752.png" /><Relationship Id="rId255" Type="http://schemas.openxmlformats.org/officeDocument/2006/relationships/image" Target="../media/image1753.png" /><Relationship Id="rId256" Type="http://schemas.openxmlformats.org/officeDocument/2006/relationships/image" Target="../media/image1754.png" /><Relationship Id="rId257" Type="http://schemas.openxmlformats.org/officeDocument/2006/relationships/image" Target="../media/image1755.png" /><Relationship Id="rId258" Type="http://schemas.openxmlformats.org/officeDocument/2006/relationships/image" Target="../media/image1756.png" /><Relationship Id="rId259" Type="http://schemas.openxmlformats.org/officeDocument/2006/relationships/image" Target="../media/image1757.png" /><Relationship Id="rId26" Type="http://schemas.openxmlformats.org/officeDocument/2006/relationships/image" Target="../media/image1524.png" /><Relationship Id="rId260" Type="http://schemas.openxmlformats.org/officeDocument/2006/relationships/image" Target="../media/image1758.png" /><Relationship Id="rId261" Type="http://schemas.openxmlformats.org/officeDocument/2006/relationships/image" Target="../media/image1759.png" /><Relationship Id="rId262" Type="http://schemas.openxmlformats.org/officeDocument/2006/relationships/image" Target="../media/image1760.png" /><Relationship Id="rId263" Type="http://schemas.openxmlformats.org/officeDocument/2006/relationships/image" Target="../media/image1761.png" /><Relationship Id="rId264" Type="http://schemas.openxmlformats.org/officeDocument/2006/relationships/image" Target="../media/image1762.png" /><Relationship Id="rId265" Type="http://schemas.openxmlformats.org/officeDocument/2006/relationships/image" Target="../media/image1763.png" /><Relationship Id="rId266" Type="http://schemas.openxmlformats.org/officeDocument/2006/relationships/image" Target="../media/image1764.png" /><Relationship Id="rId267" Type="http://schemas.openxmlformats.org/officeDocument/2006/relationships/image" Target="../media/image1765.png" /><Relationship Id="rId268" Type="http://schemas.openxmlformats.org/officeDocument/2006/relationships/image" Target="../media/image1766.png" /><Relationship Id="rId269" Type="http://schemas.openxmlformats.org/officeDocument/2006/relationships/image" Target="../media/image1767.png" /><Relationship Id="rId27" Type="http://schemas.openxmlformats.org/officeDocument/2006/relationships/image" Target="../media/image1525.png" /><Relationship Id="rId270" Type="http://schemas.openxmlformats.org/officeDocument/2006/relationships/image" Target="../media/image1768.png" /><Relationship Id="rId271" Type="http://schemas.openxmlformats.org/officeDocument/2006/relationships/image" Target="../media/image1769.png" /><Relationship Id="rId272" Type="http://schemas.openxmlformats.org/officeDocument/2006/relationships/image" Target="../media/image1770.png" /><Relationship Id="rId28" Type="http://schemas.openxmlformats.org/officeDocument/2006/relationships/image" Target="../media/image1526.png" /><Relationship Id="rId29" Type="http://schemas.openxmlformats.org/officeDocument/2006/relationships/image" Target="../media/image1527.png" /><Relationship Id="rId3" Type="http://schemas.openxmlformats.org/officeDocument/2006/relationships/image" Target="../media/image1501.png" /><Relationship Id="rId30" Type="http://schemas.openxmlformats.org/officeDocument/2006/relationships/image" Target="../media/image1528.png" /><Relationship Id="rId31" Type="http://schemas.openxmlformats.org/officeDocument/2006/relationships/image" Target="../media/image1529.png" /><Relationship Id="rId32" Type="http://schemas.openxmlformats.org/officeDocument/2006/relationships/image" Target="../media/image1530.png" /><Relationship Id="rId33" Type="http://schemas.openxmlformats.org/officeDocument/2006/relationships/image" Target="../media/image1531.png" /><Relationship Id="rId34" Type="http://schemas.openxmlformats.org/officeDocument/2006/relationships/image" Target="../media/image1532.png" /><Relationship Id="rId35" Type="http://schemas.openxmlformats.org/officeDocument/2006/relationships/image" Target="../media/image1533.png" /><Relationship Id="rId36" Type="http://schemas.openxmlformats.org/officeDocument/2006/relationships/image" Target="../media/image1534.png" /><Relationship Id="rId37" Type="http://schemas.openxmlformats.org/officeDocument/2006/relationships/image" Target="../media/image1535.png" /><Relationship Id="rId38" Type="http://schemas.openxmlformats.org/officeDocument/2006/relationships/image" Target="../media/image1536.png" /><Relationship Id="rId39" Type="http://schemas.openxmlformats.org/officeDocument/2006/relationships/image" Target="../media/image1537.png" /><Relationship Id="rId4" Type="http://schemas.openxmlformats.org/officeDocument/2006/relationships/image" Target="../media/image1502.png" /><Relationship Id="rId40" Type="http://schemas.openxmlformats.org/officeDocument/2006/relationships/image" Target="../media/image1538.png" /><Relationship Id="rId41" Type="http://schemas.openxmlformats.org/officeDocument/2006/relationships/image" Target="../media/image1539.png" /><Relationship Id="rId42" Type="http://schemas.openxmlformats.org/officeDocument/2006/relationships/image" Target="../media/image1540.png" /><Relationship Id="rId43" Type="http://schemas.openxmlformats.org/officeDocument/2006/relationships/image" Target="../media/image1541.png" /><Relationship Id="rId44" Type="http://schemas.openxmlformats.org/officeDocument/2006/relationships/image" Target="../media/image1542.png" /><Relationship Id="rId45" Type="http://schemas.openxmlformats.org/officeDocument/2006/relationships/image" Target="../media/image1543.png" /><Relationship Id="rId46" Type="http://schemas.openxmlformats.org/officeDocument/2006/relationships/image" Target="../media/image1544.png" /><Relationship Id="rId47" Type="http://schemas.openxmlformats.org/officeDocument/2006/relationships/image" Target="../media/image1545.png" /><Relationship Id="rId48" Type="http://schemas.openxmlformats.org/officeDocument/2006/relationships/image" Target="../media/image1546.png" /><Relationship Id="rId49" Type="http://schemas.openxmlformats.org/officeDocument/2006/relationships/image" Target="../media/image1547.png" /><Relationship Id="rId5" Type="http://schemas.openxmlformats.org/officeDocument/2006/relationships/image" Target="../media/image1503.png" /><Relationship Id="rId50" Type="http://schemas.openxmlformats.org/officeDocument/2006/relationships/image" Target="../media/image1548.png" /><Relationship Id="rId51" Type="http://schemas.openxmlformats.org/officeDocument/2006/relationships/image" Target="../media/image1549.png" /><Relationship Id="rId52" Type="http://schemas.openxmlformats.org/officeDocument/2006/relationships/image" Target="../media/image1550.png" /><Relationship Id="rId53" Type="http://schemas.openxmlformats.org/officeDocument/2006/relationships/image" Target="../media/image1551.png" /><Relationship Id="rId54" Type="http://schemas.openxmlformats.org/officeDocument/2006/relationships/image" Target="../media/image1552.png" /><Relationship Id="rId55" Type="http://schemas.openxmlformats.org/officeDocument/2006/relationships/image" Target="../media/image1553.png" /><Relationship Id="rId56" Type="http://schemas.openxmlformats.org/officeDocument/2006/relationships/image" Target="../media/image1554.png" /><Relationship Id="rId57" Type="http://schemas.openxmlformats.org/officeDocument/2006/relationships/image" Target="../media/image1555.png" /><Relationship Id="rId58" Type="http://schemas.openxmlformats.org/officeDocument/2006/relationships/image" Target="../media/image1556.png" /><Relationship Id="rId59" Type="http://schemas.openxmlformats.org/officeDocument/2006/relationships/image" Target="../media/image1557.png" /><Relationship Id="rId6" Type="http://schemas.openxmlformats.org/officeDocument/2006/relationships/image" Target="../media/image1504.png" /><Relationship Id="rId60" Type="http://schemas.openxmlformats.org/officeDocument/2006/relationships/image" Target="../media/image1558.png" /><Relationship Id="rId61" Type="http://schemas.openxmlformats.org/officeDocument/2006/relationships/image" Target="../media/image1559.png" /><Relationship Id="rId62" Type="http://schemas.openxmlformats.org/officeDocument/2006/relationships/image" Target="../media/image1560.png" /><Relationship Id="rId63" Type="http://schemas.openxmlformats.org/officeDocument/2006/relationships/image" Target="../media/image1561.png" /><Relationship Id="rId64" Type="http://schemas.openxmlformats.org/officeDocument/2006/relationships/image" Target="../media/image1562.png" /><Relationship Id="rId65" Type="http://schemas.openxmlformats.org/officeDocument/2006/relationships/image" Target="../media/image1563.png" /><Relationship Id="rId66" Type="http://schemas.openxmlformats.org/officeDocument/2006/relationships/image" Target="../media/image1564.png" /><Relationship Id="rId67" Type="http://schemas.openxmlformats.org/officeDocument/2006/relationships/image" Target="../media/image1565.png" /><Relationship Id="rId68" Type="http://schemas.openxmlformats.org/officeDocument/2006/relationships/image" Target="../media/image1566.png" /><Relationship Id="rId69" Type="http://schemas.openxmlformats.org/officeDocument/2006/relationships/image" Target="../media/image1567.png" /><Relationship Id="rId7" Type="http://schemas.openxmlformats.org/officeDocument/2006/relationships/image" Target="../media/image1505.png" /><Relationship Id="rId70" Type="http://schemas.openxmlformats.org/officeDocument/2006/relationships/image" Target="../media/image1568.png" /><Relationship Id="rId71" Type="http://schemas.openxmlformats.org/officeDocument/2006/relationships/image" Target="../media/image1569.png" /><Relationship Id="rId72" Type="http://schemas.openxmlformats.org/officeDocument/2006/relationships/image" Target="../media/image1570.png" /><Relationship Id="rId73" Type="http://schemas.openxmlformats.org/officeDocument/2006/relationships/image" Target="../media/image1571.png" /><Relationship Id="rId74" Type="http://schemas.openxmlformats.org/officeDocument/2006/relationships/image" Target="../media/image1572.png" /><Relationship Id="rId75" Type="http://schemas.openxmlformats.org/officeDocument/2006/relationships/image" Target="../media/image1573.png" /><Relationship Id="rId76" Type="http://schemas.openxmlformats.org/officeDocument/2006/relationships/image" Target="../media/image1574.png" /><Relationship Id="rId77" Type="http://schemas.openxmlformats.org/officeDocument/2006/relationships/image" Target="../media/image1575.png" /><Relationship Id="rId78" Type="http://schemas.openxmlformats.org/officeDocument/2006/relationships/image" Target="../media/image1576.png" /><Relationship Id="rId79" Type="http://schemas.openxmlformats.org/officeDocument/2006/relationships/image" Target="../media/image1577.png" /><Relationship Id="rId8" Type="http://schemas.openxmlformats.org/officeDocument/2006/relationships/image" Target="../media/image1506.png" /><Relationship Id="rId80" Type="http://schemas.openxmlformats.org/officeDocument/2006/relationships/image" Target="../media/image1578.png" /><Relationship Id="rId81" Type="http://schemas.openxmlformats.org/officeDocument/2006/relationships/image" Target="../media/image1579.png" /><Relationship Id="rId82" Type="http://schemas.openxmlformats.org/officeDocument/2006/relationships/image" Target="../media/image1580.png" /><Relationship Id="rId83" Type="http://schemas.openxmlformats.org/officeDocument/2006/relationships/image" Target="../media/image1581.png" /><Relationship Id="rId84" Type="http://schemas.openxmlformats.org/officeDocument/2006/relationships/image" Target="../media/image1582.png" /><Relationship Id="rId85" Type="http://schemas.openxmlformats.org/officeDocument/2006/relationships/image" Target="../media/image1583.png" /><Relationship Id="rId86" Type="http://schemas.openxmlformats.org/officeDocument/2006/relationships/image" Target="../media/image1584.png" /><Relationship Id="rId87" Type="http://schemas.openxmlformats.org/officeDocument/2006/relationships/image" Target="../media/image1585.png" /><Relationship Id="rId88" Type="http://schemas.openxmlformats.org/officeDocument/2006/relationships/image" Target="../media/image1586.png" /><Relationship Id="rId89" Type="http://schemas.openxmlformats.org/officeDocument/2006/relationships/image" Target="../media/image1587.png" /><Relationship Id="rId9" Type="http://schemas.openxmlformats.org/officeDocument/2006/relationships/image" Target="../media/image1507.png" /><Relationship Id="rId90" Type="http://schemas.openxmlformats.org/officeDocument/2006/relationships/image" Target="../media/image1588.png" /><Relationship Id="rId91" Type="http://schemas.openxmlformats.org/officeDocument/2006/relationships/image" Target="../media/image1589.png" /><Relationship Id="rId92" Type="http://schemas.openxmlformats.org/officeDocument/2006/relationships/image" Target="../media/image1590.png" /><Relationship Id="rId93" Type="http://schemas.openxmlformats.org/officeDocument/2006/relationships/image" Target="../media/image1591.png" /><Relationship Id="rId94" Type="http://schemas.openxmlformats.org/officeDocument/2006/relationships/image" Target="../media/image1592.png" /><Relationship Id="rId95" Type="http://schemas.openxmlformats.org/officeDocument/2006/relationships/image" Target="../media/image1593.png" /><Relationship Id="rId96" Type="http://schemas.openxmlformats.org/officeDocument/2006/relationships/image" Target="../media/image1594.png" /><Relationship Id="rId97" Type="http://schemas.openxmlformats.org/officeDocument/2006/relationships/image" Target="../media/image1595.png" /><Relationship Id="rId98" Type="http://schemas.openxmlformats.org/officeDocument/2006/relationships/image" Target="../media/image1596.png" /><Relationship Id="rId99" Type="http://schemas.openxmlformats.org/officeDocument/2006/relationships/image" Target="../media/image159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779.png" /><Relationship Id="rId100" Type="http://schemas.openxmlformats.org/officeDocument/2006/relationships/image" Target="../media/image1869.png" /><Relationship Id="rId101" Type="http://schemas.openxmlformats.org/officeDocument/2006/relationships/image" Target="../media/image1870.png" /><Relationship Id="rId102" Type="http://schemas.openxmlformats.org/officeDocument/2006/relationships/image" Target="../media/image1871.png" /><Relationship Id="rId103" Type="http://schemas.openxmlformats.org/officeDocument/2006/relationships/image" Target="../media/image1872.png" /><Relationship Id="rId104" Type="http://schemas.openxmlformats.org/officeDocument/2006/relationships/image" Target="../media/image1873.png" /><Relationship Id="rId105" Type="http://schemas.openxmlformats.org/officeDocument/2006/relationships/image" Target="../media/image1874.png" /><Relationship Id="rId106" Type="http://schemas.openxmlformats.org/officeDocument/2006/relationships/image" Target="../media/image1875.png" /><Relationship Id="rId107" Type="http://schemas.openxmlformats.org/officeDocument/2006/relationships/image" Target="../media/image1876.png" /><Relationship Id="rId108" Type="http://schemas.openxmlformats.org/officeDocument/2006/relationships/image" Target="../media/image1877.png" /><Relationship Id="rId109" Type="http://schemas.openxmlformats.org/officeDocument/2006/relationships/image" Target="../media/image1878.png" /><Relationship Id="rId11" Type="http://schemas.openxmlformats.org/officeDocument/2006/relationships/image" Target="../media/image1780.png" /><Relationship Id="rId110" Type="http://schemas.openxmlformats.org/officeDocument/2006/relationships/image" Target="../media/image1879.png" /><Relationship Id="rId111" Type="http://schemas.openxmlformats.org/officeDocument/2006/relationships/image" Target="../media/image1880.png" /><Relationship Id="rId112" Type="http://schemas.openxmlformats.org/officeDocument/2006/relationships/image" Target="../media/image1881.png" /><Relationship Id="rId113" Type="http://schemas.openxmlformats.org/officeDocument/2006/relationships/image" Target="../media/image1882.png" /><Relationship Id="rId114" Type="http://schemas.openxmlformats.org/officeDocument/2006/relationships/image" Target="../media/image1883.png" /><Relationship Id="rId115" Type="http://schemas.openxmlformats.org/officeDocument/2006/relationships/image" Target="../media/image1884.png" /><Relationship Id="rId116" Type="http://schemas.openxmlformats.org/officeDocument/2006/relationships/image" Target="../media/image1885.png" /><Relationship Id="rId117" Type="http://schemas.openxmlformats.org/officeDocument/2006/relationships/image" Target="../media/image1886.png" /><Relationship Id="rId118" Type="http://schemas.openxmlformats.org/officeDocument/2006/relationships/image" Target="../media/image1887.png" /><Relationship Id="rId119" Type="http://schemas.openxmlformats.org/officeDocument/2006/relationships/image" Target="../media/image1888.png" /><Relationship Id="rId12" Type="http://schemas.openxmlformats.org/officeDocument/2006/relationships/image" Target="../media/image1781.png" /><Relationship Id="rId120" Type="http://schemas.openxmlformats.org/officeDocument/2006/relationships/image" Target="../media/image1889.png" /><Relationship Id="rId121" Type="http://schemas.openxmlformats.org/officeDocument/2006/relationships/image" Target="../media/image1890.png" /><Relationship Id="rId122" Type="http://schemas.openxmlformats.org/officeDocument/2006/relationships/image" Target="../media/image1891.png" /><Relationship Id="rId123" Type="http://schemas.openxmlformats.org/officeDocument/2006/relationships/image" Target="../media/image1892.png" /><Relationship Id="rId124" Type="http://schemas.openxmlformats.org/officeDocument/2006/relationships/image" Target="../media/image1893.png" /><Relationship Id="rId125" Type="http://schemas.openxmlformats.org/officeDocument/2006/relationships/image" Target="../media/image1894.png" /><Relationship Id="rId126" Type="http://schemas.openxmlformats.org/officeDocument/2006/relationships/image" Target="../media/image1895.png" /><Relationship Id="rId127" Type="http://schemas.openxmlformats.org/officeDocument/2006/relationships/image" Target="../media/image1896.png" /><Relationship Id="rId128" Type="http://schemas.openxmlformats.org/officeDocument/2006/relationships/image" Target="../media/image1897.png" /><Relationship Id="rId129" Type="http://schemas.openxmlformats.org/officeDocument/2006/relationships/image" Target="../media/image1898.png" /><Relationship Id="rId13" Type="http://schemas.openxmlformats.org/officeDocument/2006/relationships/image" Target="../media/image1782.png" /><Relationship Id="rId130" Type="http://schemas.openxmlformats.org/officeDocument/2006/relationships/image" Target="../media/image1899.png" /><Relationship Id="rId131" Type="http://schemas.openxmlformats.org/officeDocument/2006/relationships/image" Target="../media/image1900.png" /><Relationship Id="rId132" Type="http://schemas.openxmlformats.org/officeDocument/2006/relationships/image" Target="../media/image1901.png" /><Relationship Id="rId133" Type="http://schemas.openxmlformats.org/officeDocument/2006/relationships/image" Target="../media/image1902.png" /><Relationship Id="rId134" Type="http://schemas.openxmlformats.org/officeDocument/2006/relationships/image" Target="../media/image1903.png" /><Relationship Id="rId135" Type="http://schemas.openxmlformats.org/officeDocument/2006/relationships/image" Target="../media/image1904.png" /><Relationship Id="rId136" Type="http://schemas.openxmlformats.org/officeDocument/2006/relationships/image" Target="../media/image1905.png" /><Relationship Id="rId137" Type="http://schemas.openxmlformats.org/officeDocument/2006/relationships/image" Target="../media/image1906.png" /><Relationship Id="rId138" Type="http://schemas.openxmlformats.org/officeDocument/2006/relationships/image" Target="../media/image1907.png" /><Relationship Id="rId139" Type="http://schemas.openxmlformats.org/officeDocument/2006/relationships/image" Target="../media/image1908.png" /><Relationship Id="rId14" Type="http://schemas.openxmlformats.org/officeDocument/2006/relationships/image" Target="../media/image1783.png" /><Relationship Id="rId140" Type="http://schemas.openxmlformats.org/officeDocument/2006/relationships/image" Target="../media/image1909.png" /><Relationship Id="rId141" Type="http://schemas.openxmlformats.org/officeDocument/2006/relationships/image" Target="../media/image1910.png" /><Relationship Id="rId142" Type="http://schemas.openxmlformats.org/officeDocument/2006/relationships/image" Target="../media/image1911.png" /><Relationship Id="rId143" Type="http://schemas.openxmlformats.org/officeDocument/2006/relationships/image" Target="../media/image1912.png" /><Relationship Id="rId144" Type="http://schemas.openxmlformats.org/officeDocument/2006/relationships/image" Target="../media/image1913.png" /><Relationship Id="rId145" Type="http://schemas.openxmlformats.org/officeDocument/2006/relationships/image" Target="../media/image1914.png" /><Relationship Id="rId146" Type="http://schemas.openxmlformats.org/officeDocument/2006/relationships/image" Target="../media/image1915.png" /><Relationship Id="rId147" Type="http://schemas.openxmlformats.org/officeDocument/2006/relationships/image" Target="../media/image1916.png" /><Relationship Id="rId148" Type="http://schemas.openxmlformats.org/officeDocument/2006/relationships/image" Target="../media/image1917.png" /><Relationship Id="rId149" Type="http://schemas.openxmlformats.org/officeDocument/2006/relationships/image" Target="../media/image1918.png" /><Relationship Id="rId15" Type="http://schemas.openxmlformats.org/officeDocument/2006/relationships/image" Target="../media/image1784.png" /><Relationship Id="rId150" Type="http://schemas.openxmlformats.org/officeDocument/2006/relationships/image" Target="../media/image1919.png" /><Relationship Id="rId151" Type="http://schemas.openxmlformats.org/officeDocument/2006/relationships/image" Target="../media/image1920.png" /><Relationship Id="rId152" Type="http://schemas.openxmlformats.org/officeDocument/2006/relationships/image" Target="../media/image1921.png" /><Relationship Id="rId153" Type="http://schemas.openxmlformats.org/officeDocument/2006/relationships/image" Target="../media/image1922.png" /><Relationship Id="rId154" Type="http://schemas.openxmlformats.org/officeDocument/2006/relationships/image" Target="../media/image1923.png" /><Relationship Id="rId155" Type="http://schemas.openxmlformats.org/officeDocument/2006/relationships/image" Target="../media/image1924.png" /><Relationship Id="rId156" Type="http://schemas.openxmlformats.org/officeDocument/2006/relationships/image" Target="../media/image1925.png" /><Relationship Id="rId157" Type="http://schemas.openxmlformats.org/officeDocument/2006/relationships/image" Target="../media/image1926.png" /><Relationship Id="rId158" Type="http://schemas.openxmlformats.org/officeDocument/2006/relationships/image" Target="../media/image1927.png" /><Relationship Id="rId159" Type="http://schemas.openxmlformats.org/officeDocument/2006/relationships/image" Target="../media/image1928.png" /><Relationship Id="rId16" Type="http://schemas.openxmlformats.org/officeDocument/2006/relationships/image" Target="../media/image1785.png" /><Relationship Id="rId160" Type="http://schemas.openxmlformats.org/officeDocument/2006/relationships/image" Target="../media/image1929.png" /><Relationship Id="rId161" Type="http://schemas.openxmlformats.org/officeDocument/2006/relationships/image" Target="../media/image1930.png" /><Relationship Id="rId162" Type="http://schemas.openxmlformats.org/officeDocument/2006/relationships/image" Target="../media/image1931.png" /><Relationship Id="rId163" Type="http://schemas.openxmlformats.org/officeDocument/2006/relationships/image" Target="../media/image1932.png" /><Relationship Id="rId164" Type="http://schemas.openxmlformats.org/officeDocument/2006/relationships/image" Target="../media/image1933.png" /><Relationship Id="rId165" Type="http://schemas.openxmlformats.org/officeDocument/2006/relationships/image" Target="../media/image1934.png" /><Relationship Id="rId166" Type="http://schemas.openxmlformats.org/officeDocument/2006/relationships/image" Target="../media/image1935.png" /><Relationship Id="rId167" Type="http://schemas.openxmlformats.org/officeDocument/2006/relationships/image" Target="../media/image1936.png" /><Relationship Id="rId168" Type="http://schemas.openxmlformats.org/officeDocument/2006/relationships/image" Target="../media/image1937.png" /><Relationship Id="rId169" Type="http://schemas.openxmlformats.org/officeDocument/2006/relationships/image" Target="../media/image1938.png" /><Relationship Id="rId17" Type="http://schemas.openxmlformats.org/officeDocument/2006/relationships/image" Target="../media/image1786.png" /><Relationship Id="rId170" Type="http://schemas.openxmlformats.org/officeDocument/2006/relationships/image" Target="../media/image1939.png" /><Relationship Id="rId171" Type="http://schemas.openxmlformats.org/officeDocument/2006/relationships/image" Target="../media/image1940.png" /><Relationship Id="rId172" Type="http://schemas.openxmlformats.org/officeDocument/2006/relationships/image" Target="../media/image1941.png" /><Relationship Id="rId173" Type="http://schemas.openxmlformats.org/officeDocument/2006/relationships/image" Target="../media/image1942.png" /><Relationship Id="rId174" Type="http://schemas.openxmlformats.org/officeDocument/2006/relationships/image" Target="../media/image1943.png" /><Relationship Id="rId175" Type="http://schemas.openxmlformats.org/officeDocument/2006/relationships/image" Target="../media/image1944.png" /><Relationship Id="rId176" Type="http://schemas.openxmlformats.org/officeDocument/2006/relationships/image" Target="../media/image1945.png" /><Relationship Id="rId177" Type="http://schemas.openxmlformats.org/officeDocument/2006/relationships/image" Target="../media/image1946.png" /><Relationship Id="rId178" Type="http://schemas.openxmlformats.org/officeDocument/2006/relationships/image" Target="../media/image1947.png" /><Relationship Id="rId179" Type="http://schemas.openxmlformats.org/officeDocument/2006/relationships/image" Target="../media/image1948.png" /><Relationship Id="rId18" Type="http://schemas.openxmlformats.org/officeDocument/2006/relationships/image" Target="../media/image1787.png" /><Relationship Id="rId180" Type="http://schemas.openxmlformats.org/officeDocument/2006/relationships/image" Target="../media/image1949.png" /><Relationship Id="rId181" Type="http://schemas.openxmlformats.org/officeDocument/2006/relationships/image" Target="../media/image1950.png" /><Relationship Id="rId182" Type="http://schemas.openxmlformats.org/officeDocument/2006/relationships/image" Target="../media/image1951.png" /><Relationship Id="rId183" Type="http://schemas.openxmlformats.org/officeDocument/2006/relationships/image" Target="../media/image1952.png" /><Relationship Id="rId184" Type="http://schemas.openxmlformats.org/officeDocument/2006/relationships/image" Target="../media/image1953.png" /><Relationship Id="rId185" Type="http://schemas.openxmlformats.org/officeDocument/2006/relationships/image" Target="../media/image1954.png" /><Relationship Id="rId186" Type="http://schemas.openxmlformats.org/officeDocument/2006/relationships/image" Target="../media/image1955.png" /><Relationship Id="rId187" Type="http://schemas.openxmlformats.org/officeDocument/2006/relationships/image" Target="../media/image1956.png" /><Relationship Id="rId188" Type="http://schemas.openxmlformats.org/officeDocument/2006/relationships/image" Target="../media/image1957.png" /><Relationship Id="rId189" Type="http://schemas.openxmlformats.org/officeDocument/2006/relationships/image" Target="../media/image1958.png" /><Relationship Id="rId19" Type="http://schemas.openxmlformats.org/officeDocument/2006/relationships/image" Target="../media/image1788.png" /><Relationship Id="rId190" Type="http://schemas.openxmlformats.org/officeDocument/2006/relationships/image" Target="../media/image1959.png" /><Relationship Id="rId191" Type="http://schemas.openxmlformats.org/officeDocument/2006/relationships/image" Target="../media/image1960.png" /><Relationship Id="rId192" Type="http://schemas.openxmlformats.org/officeDocument/2006/relationships/image" Target="../media/image1961.png" /><Relationship Id="rId193" Type="http://schemas.openxmlformats.org/officeDocument/2006/relationships/image" Target="../media/image1962.png" /><Relationship Id="rId194" Type="http://schemas.openxmlformats.org/officeDocument/2006/relationships/image" Target="../media/image1963.png" /><Relationship Id="rId195" Type="http://schemas.openxmlformats.org/officeDocument/2006/relationships/image" Target="../media/image1964.png" /><Relationship Id="rId196" Type="http://schemas.openxmlformats.org/officeDocument/2006/relationships/image" Target="../media/image1965.png" /><Relationship Id="rId197" Type="http://schemas.openxmlformats.org/officeDocument/2006/relationships/image" Target="../media/image1966.png" /><Relationship Id="rId198" Type="http://schemas.openxmlformats.org/officeDocument/2006/relationships/image" Target="../media/image1967.png" /><Relationship Id="rId199" Type="http://schemas.openxmlformats.org/officeDocument/2006/relationships/image" Target="../media/image1968.png" /><Relationship Id="rId2" Type="http://schemas.openxmlformats.org/officeDocument/2006/relationships/image" Target="../media/image1771.png" /><Relationship Id="rId20" Type="http://schemas.openxmlformats.org/officeDocument/2006/relationships/image" Target="../media/image1789.png" /><Relationship Id="rId200" Type="http://schemas.openxmlformats.org/officeDocument/2006/relationships/image" Target="../media/image1969.png" /><Relationship Id="rId201" Type="http://schemas.openxmlformats.org/officeDocument/2006/relationships/image" Target="../media/image1970.png" /><Relationship Id="rId202" Type="http://schemas.openxmlformats.org/officeDocument/2006/relationships/image" Target="../media/image1971.png" /><Relationship Id="rId203" Type="http://schemas.openxmlformats.org/officeDocument/2006/relationships/image" Target="../media/image1972.png" /><Relationship Id="rId204" Type="http://schemas.openxmlformats.org/officeDocument/2006/relationships/image" Target="../media/image1973.png" /><Relationship Id="rId205" Type="http://schemas.openxmlformats.org/officeDocument/2006/relationships/image" Target="../media/image1974.png" /><Relationship Id="rId206" Type="http://schemas.openxmlformats.org/officeDocument/2006/relationships/image" Target="../media/image1975.png" /><Relationship Id="rId207" Type="http://schemas.openxmlformats.org/officeDocument/2006/relationships/image" Target="../media/image1976.png" /><Relationship Id="rId208" Type="http://schemas.openxmlformats.org/officeDocument/2006/relationships/image" Target="../media/image1977.png" /><Relationship Id="rId209" Type="http://schemas.openxmlformats.org/officeDocument/2006/relationships/image" Target="../media/image1978.png" /><Relationship Id="rId21" Type="http://schemas.openxmlformats.org/officeDocument/2006/relationships/image" Target="../media/image1790.png" /><Relationship Id="rId210" Type="http://schemas.openxmlformats.org/officeDocument/2006/relationships/image" Target="../media/image1979.png" /><Relationship Id="rId211" Type="http://schemas.openxmlformats.org/officeDocument/2006/relationships/image" Target="../media/image1980.png" /><Relationship Id="rId212" Type="http://schemas.openxmlformats.org/officeDocument/2006/relationships/image" Target="../media/image1981.png" /><Relationship Id="rId213" Type="http://schemas.openxmlformats.org/officeDocument/2006/relationships/image" Target="../media/image1982.png" /><Relationship Id="rId214" Type="http://schemas.openxmlformats.org/officeDocument/2006/relationships/image" Target="../media/image1983.png" /><Relationship Id="rId215" Type="http://schemas.openxmlformats.org/officeDocument/2006/relationships/image" Target="../media/image1984.png" /><Relationship Id="rId216" Type="http://schemas.openxmlformats.org/officeDocument/2006/relationships/image" Target="../media/image1985.png" /><Relationship Id="rId217" Type="http://schemas.openxmlformats.org/officeDocument/2006/relationships/image" Target="../media/image1986.png" /><Relationship Id="rId218" Type="http://schemas.openxmlformats.org/officeDocument/2006/relationships/image" Target="../media/image1987.png" /><Relationship Id="rId219" Type="http://schemas.openxmlformats.org/officeDocument/2006/relationships/image" Target="../media/image1988.png" /><Relationship Id="rId22" Type="http://schemas.openxmlformats.org/officeDocument/2006/relationships/image" Target="../media/image1791.png" /><Relationship Id="rId220" Type="http://schemas.openxmlformats.org/officeDocument/2006/relationships/image" Target="../media/image1989.png" /><Relationship Id="rId221" Type="http://schemas.openxmlformats.org/officeDocument/2006/relationships/image" Target="../media/image1990.png" /><Relationship Id="rId222" Type="http://schemas.openxmlformats.org/officeDocument/2006/relationships/image" Target="../media/image1991.png" /><Relationship Id="rId223" Type="http://schemas.openxmlformats.org/officeDocument/2006/relationships/image" Target="../media/image1992.png" /><Relationship Id="rId224" Type="http://schemas.openxmlformats.org/officeDocument/2006/relationships/image" Target="../media/image1993.png" /><Relationship Id="rId225" Type="http://schemas.openxmlformats.org/officeDocument/2006/relationships/image" Target="../media/image1994.png" /><Relationship Id="rId226" Type="http://schemas.openxmlformats.org/officeDocument/2006/relationships/image" Target="../media/image1995.png" /><Relationship Id="rId227" Type="http://schemas.openxmlformats.org/officeDocument/2006/relationships/image" Target="../media/image1996.png" /><Relationship Id="rId228" Type="http://schemas.openxmlformats.org/officeDocument/2006/relationships/image" Target="../media/image1997.png" /><Relationship Id="rId229" Type="http://schemas.openxmlformats.org/officeDocument/2006/relationships/image" Target="../media/image1998.png" /><Relationship Id="rId23" Type="http://schemas.openxmlformats.org/officeDocument/2006/relationships/image" Target="../media/image1792.png" /><Relationship Id="rId230" Type="http://schemas.openxmlformats.org/officeDocument/2006/relationships/image" Target="../media/image1999.png" /><Relationship Id="rId231" Type="http://schemas.openxmlformats.org/officeDocument/2006/relationships/image" Target="../media/image2000.png" /><Relationship Id="rId232" Type="http://schemas.openxmlformats.org/officeDocument/2006/relationships/image" Target="../media/image2001.png" /><Relationship Id="rId233" Type="http://schemas.openxmlformats.org/officeDocument/2006/relationships/image" Target="../media/image2002.png" /><Relationship Id="rId234" Type="http://schemas.openxmlformats.org/officeDocument/2006/relationships/image" Target="../media/image2003.png" /><Relationship Id="rId235" Type="http://schemas.openxmlformats.org/officeDocument/2006/relationships/image" Target="../media/image2004.png" /><Relationship Id="rId236" Type="http://schemas.openxmlformats.org/officeDocument/2006/relationships/image" Target="../media/image2005.png" /><Relationship Id="rId237" Type="http://schemas.openxmlformats.org/officeDocument/2006/relationships/image" Target="../media/image2006.png" /><Relationship Id="rId238" Type="http://schemas.openxmlformats.org/officeDocument/2006/relationships/image" Target="../media/image2007.png" /><Relationship Id="rId239" Type="http://schemas.openxmlformats.org/officeDocument/2006/relationships/image" Target="../media/image2008.png" /><Relationship Id="rId24" Type="http://schemas.openxmlformats.org/officeDocument/2006/relationships/image" Target="../media/image1793.png" /><Relationship Id="rId240" Type="http://schemas.openxmlformats.org/officeDocument/2006/relationships/image" Target="../media/image2009.png" /><Relationship Id="rId241" Type="http://schemas.openxmlformats.org/officeDocument/2006/relationships/image" Target="../media/image2010.png" /><Relationship Id="rId242" Type="http://schemas.openxmlformats.org/officeDocument/2006/relationships/image" Target="../media/image2011.png" /><Relationship Id="rId243" Type="http://schemas.openxmlformats.org/officeDocument/2006/relationships/image" Target="../media/image2012.png" /><Relationship Id="rId244" Type="http://schemas.openxmlformats.org/officeDocument/2006/relationships/image" Target="../media/image2013.png" /><Relationship Id="rId245" Type="http://schemas.openxmlformats.org/officeDocument/2006/relationships/image" Target="../media/image2014.png" /><Relationship Id="rId246" Type="http://schemas.openxmlformats.org/officeDocument/2006/relationships/image" Target="../media/image2015.png" /><Relationship Id="rId247" Type="http://schemas.openxmlformats.org/officeDocument/2006/relationships/image" Target="../media/image2016.png" /><Relationship Id="rId248" Type="http://schemas.openxmlformats.org/officeDocument/2006/relationships/image" Target="../media/image2017.png" /><Relationship Id="rId249" Type="http://schemas.openxmlformats.org/officeDocument/2006/relationships/image" Target="../media/image2018.png" /><Relationship Id="rId25" Type="http://schemas.openxmlformats.org/officeDocument/2006/relationships/image" Target="../media/image1794.png" /><Relationship Id="rId250" Type="http://schemas.openxmlformats.org/officeDocument/2006/relationships/image" Target="../media/image2019.png" /><Relationship Id="rId251" Type="http://schemas.openxmlformats.org/officeDocument/2006/relationships/image" Target="../media/image2020.png" /><Relationship Id="rId252" Type="http://schemas.openxmlformats.org/officeDocument/2006/relationships/image" Target="../media/image2021.png" /><Relationship Id="rId253" Type="http://schemas.openxmlformats.org/officeDocument/2006/relationships/image" Target="../media/image2022.png" /><Relationship Id="rId254" Type="http://schemas.openxmlformats.org/officeDocument/2006/relationships/image" Target="../media/image2023.png" /><Relationship Id="rId255" Type="http://schemas.openxmlformats.org/officeDocument/2006/relationships/image" Target="../media/image2024.png" /><Relationship Id="rId256" Type="http://schemas.openxmlformats.org/officeDocument/2006/relationships/image" Target="../media/image2025.png" /><Relationship Id="rId257" Type="http://schemas.openxmlformats.org/officeDocument/2006/relationships/image" Target="../media/image2026.png" /><Relationship Id="rId258" Type="http://schemas.openxmlformats.org/officeDocument/2006/relationships/image" Target="../media/image2027.png" /><Relationship Id="rId259" Type="http://schemas.openxmlformats.org/officeDocument/2006/relationships/image" Target="../media/image2028.png" /><Relationship Id="rId26" Type="http://schemas.openxmlformats.org/officeDocument/2006/relationships/image" Target="../media/image1795.png" /><Relationship Id="rId260" Type="http://schemas.openxmlformats.org/officeDocument/2006/relationships/image" Target="../media/image2029.png" /><Relationship Id="rId261" Type="http://schemas.openxmlformats.org/officeDocument/2006/relationships/image" Target="../media/image2030.png" /><Relationship Id="rId262" Type="http://schemas.openxmlformats.org/officeDocument/2006/relationships/image" Target="../media/image2031.png" /><Relationship Id="rId263" Type="http://schemas.openxmlformats.org/officeDocument/2006/relationships/image" Target="../media/image2032.png" /><Relationship Id="rId264" Type="http://schemas.openxmlformats.org/officeDocument/2006/relationships/image" Target="../media/image2033.png" /><Relationship Id="rId265" Type="http://schemas.openxmlformats.org/officeDocument/2006/relationships/image" Target="../media/image2034.png" /><Relationship Id="rId266" Type="http://schemas.openxmlformats.org/officeDocument/2006/relationships/image" Target="../media/image2035.png" /><Relationship Id="rId267" Type="http://schemas.openxmlformats.org/officeDocument/2006/relationships/image" Target="../media/image2036.png" /><Relationship Id="rId268" Type="http://schemas.openxmlformats.org/officeDocument/2006/relationships/image" Target="../media/image2037.png" /><Relationship Id="rId269" Type="http://schemas.openxmlformats.org/officeDocument/2006/relationships/image" Target="../media/image2038.png" /><Relationship Id="rId27" Type="http://schemas.openxmlformats.org/officeDocument/2006/relationships/image" Target="../media/image1796.png" /><Relationship Id="rId270" Type="http://schemas.openxmlformats.org/officeDocument/2006/relationships/image" Target="../media/image2039.png" /><Relationship Id="rId271" Type="http://schemas.openxmlformats.org/officeDocument/2006/relationships/image" Target="../media/image2040.png" /><Relationship Id="rId272" Type="http://schemas.openxmlformats.org/officeDocument/2006/relationships/image" Target="../media/image2041.png" /><Relationship Id="rId273" Type="http://schemas.openxmlformats.org/officeDocument/2006/relationships/image" Target="../media/image2042.png" /><Relationship Id="rId274" Type="http://schemas.openxmlformats.org/officeDocument/2006/relationships/image" Target="../media/image2043.png" /><Relationship Id="rId275" Type="http://schemas.openxmlformats.org/officeDocument/2006/relationships/image" Target="../media/image2044.png" /><Relationship Id="rId276" Type="http://schemas.openxmlformats.org/officeDocument/2006/relationships/image" Target="../media/image2045.png" /><Relationship Id="rId277" Type="http://schemas.openxmlformats.org/officeDocument/2006/relationships/image" Target="../media/image2046.png" /><Relationship Id="rId278" Type="http://schemas.openxmlformats.org/officeDocument/2006/relationships/image" Target="../media/image2047.png" /><Relationship Id="rId279" Type="http://schemas.openxmlformats.org/officeDocument/2006/relationships/image" Target="../media/image2048.png" /><Relationship Id="rId28" Type="http://schemas.openxmlformats.org/officeDocument/2006/relationships/image" Target="../media/image1797.png" /><Relationship Id="rId280" Type="http://schemas.openxmlformats.org/officeDocument/2006/relationships/image" Target="../media/image2049.png" /><Relationship Id="rId281" Type="http://schemas.openxmlformats.org/officeDocument/2006/relationships/image" Target="../media/image2050.png" /><Relationship Id="rId282" Type="http://schemas.openxmlformats.org/officeDocument/2006/relationships/image" Target="../media/image2051.png" /><Relationship Id="rId283" Type="http://schemas.openxmlformats.org/officeDocument/2006/relationships/image" Target="../media/image2052.png" /><Relationship Id="rId284" Type="http://schemas.openxmlformats.org/officeDocument/2006/relationships/image" Target="../media/image2053.png" /><Relationship Id="rId285" Type="http://schemas.openxmlformats.org/officeDocument/2006/relationships/image" Target="../media/image2054.png" /><Relationship Id="rId286" Type="http://schemas.openxmlformats.org/officeDocument/2006/relationships/image" Target="../media/image2055.png" /><Relationship Id="rId287" Type="http://schemas.openxmlformats.org/officeDocument/2006/relationships/image" Target="../media/image2056.png" /><Relationship Id="rId288" Type="http://schemas.openxmlformats.org/officeDocument/2006/relationships/image" Target="../media/image2057.png" /><Relationship Id="rId289" Type="http://schemas.openxmlformats.org/officeDocument/2006/relationships/image" Target="../media/image2058.png" /><Relationship Id="rId29" Type="http://schemas.openxmlformats.org/officeDocument/2006/relationships/image" Target="../media/image1798.png" /><Relationship Id="rId290" Type="http://schemas.openxmlformats.org/officeDocument/2006/relationships/image" Target="../media/image2059.png" /><Relationship Id="rId291" Type="http://schemas.openxmlformats.org/officeDocument/2006/relationships/image" Target="../media/image2060.png" /><Relationship Id="rId292" Type="http://schemas.openxmlformats.org/officeDocument/2006/relationships/image" Target="../media/image2061.png" /><Relationship Id="rId293" Type="http://schemas.openxmlformats.org/officeDocument/2006/relationships/image" Target="../media/image2062.png" /><Relationship Id="rId294" Type="http://schemas.openxmlformats.org/officeDocument/2006/relationships/image" Target="../media/image2063.png" /><Relationship Id="rId295" Type="http://schemas.openxmlformats.org/officeDocument/2006/relationships/image" Target="../media/image2064.png" /><Relationship Id="rId296" Type="http://schemas.openxmlformats.org/officeDocument/2006/relationships/image" Target="../media/image2065.png" /><Relationship Id="rId297" Type="http://schemas.openxmlformats.org/officeDocument/2006/relationships/image" Target="../media/image2066.png" /><Relationship Id="rId298" Type="http://schemas.openxmlformats.org/officeDocument/2006/relationships/image" Target="../media/image2067.png" /><Relationship Id="rId299" Type="http://schemas.openxmlformats.org/officeDocument/2006/relationships/image" Target="../media/image2068.png" /><Relationship Id="rId3" Type="http://schemas.openxmlformats.org/officeDocument/2006/relationships/image" Target="../media/image1772.png" /><Relationship Id="rId30" Type="http://schemas.openxmlformats.org/officeDocument/2006/relationships/image" Target="../media/image1799.png" /><Relationship Id="rId300" Type="http://schemas.openxmlformats.org/officeDocument/2006/relationships/image" Target="../media/image2069.png" /><Relationship Id="rId301" Type="http://schemas.openxmlformats.org/officeDocument/2006/relationships/image" Target="../media/image2070.png" /><Relationship Id="rId302" Type="http://schemas.openxmlformats.org/officeDocument/2006/relationships/image" Target="../media/image2071.png" /><Relationship Id="rId303" Type="http://schemas.openxmlformats.org/officeDocument/2006/relationships/image" Target="../media/image2072.png" /><Relationship Id="rId304" Type="http://schemas.openxmlformats.org/officeDocument/2006/relationships/image" Target="../media/image2073.png" /><Relationship Id="rId305" Type="http://schemas.openxmlformats.org/officeDocument/2006/relationships/image" Target="../media/image2074.png" /><Relationship Id="rId306" Type="http://schemas.openxmlformats.org/officeDocument/2006/relationships/image" Target="../media/image2075.png" /><Relationship Id="rId307" Type="http://schemas.openxmlformats.org/officeDocument/2006/relationships/image" Target="../media/image2076.png" /><Relationship Id="rId308" Type="http://schemas.openxmlformats.org/officeDocument/2006/relationships/image" Target="../media/image2077.png" /><Relationship Id="rId309" Type="http://schemas.openxmlformats.org/officeDocument/2006/relationships/image" Target="../media/image2078.png" /><Relationship Id="rId31" Type="http://schemas.openxmlformats.org/officeDocument/2006/relationships/image" Target="../media/image1800.png" /><Relationship Id="rId310" Type="http://schemas.openxmlformats.org/officeDocument/2006/relationships/image" Target="../media/image2079.png" /><Relationship Id="rId311" Type="http://schemas.openxmlformats.org/officeDocument/2006/relationships/image" Target="../media/image2080.png" /><Relationship Id="rId312" Type="http://schemas.openxmlformats.org/officeDocument/2006/relationships/image" Target="../media/image2081.png" /><Relationship Id="rId313" Type="http://schemas.openxmlformats.org/officeDocument/2006/relationships/image" Target="../media/image2082.png" /><Relationship Id="rId314" Type="http://schemas.openxmlformats.org/officeDocument/2006/relationships/image" Target="../media/image2083.png" /><Relationship Id="rId315" Type="http://schemas.openxmlformats.org/officeDocument/2006/relationships/image" Target="../media/image2084.png" /><Relationship Id="rId316" Type="http://schemas.openxmlformats.org/officeDocument/2006/relationships/image" Target="../media/image2085.png" /><Relationship Id="rId317" Type="http://schemas.openxmlformats.org/officeDocument/2006/relationships/image" Target="../media/image2086.png" /><Relationship Id="rId318" Type="http://schemas.openxmlformats.org/officeDocument/2006/relationships/image" Target="../media/image2087.png" /><Relationship Id="rId319" Type="http://schemas.openxmlformats.org/officeDocument/2006/relationships/image" Target="../media/image2088.png" /><Relationship Id="rId32" Type="http://schemas.openxmlformats.org/officeDocument/2006/relationships/image" Target="../media/image1801.png" /><Relationship Id="rId320" Type="http://schemas.openxmlformats.org/officeDocument/2006/relationships/image" Target="../media/image2089.png" /><Relationship Id="rId321" Type="http://schemas.openxmlformats.org/officeDocument/2006/relationships/image" Target="../media/image2090.png" /><Relationship Id="rId322" Type="http://schemas.openxmlformats.org/officeDocument/2006/relationships/image" Target="../media/image2091.png" /><Relationship Id="rId323" Type="http://schemas.openxmlformats.org/officeDocument/2006/relationships/image" Target="../media/image2092.png" /><Relationship Id="rId324" Type="http://schemas.openxmlformats.org/officeDocument/2006/relationships/image" Target="../media/image2093.png" /><Relationship Id="rId325" Type="http://schemas.openxmlformats.org/officeDocument/2006/relationships/image" Target="../media/image2094.png" /><Relationship Id="rId326" Type="http://schemas.openxmlformats.org/officeDocument/2006/relationships/image" Target="../media/image2095.png" /><Relationship Id="rId327" Type="http://schemas.openxmlformats.org/officeDocument/2006/relationships/image" Target="../media/image2096.png" /><Relationship Id="rId328" Type="http://schemas.openxmlformats.org/officeDocument/2006/relationships/image" Target="../media/image2097.png" /><Relationship Id="rId329" Type="http://schemas.openxmlformats.org/officeDocument/2006/relationships/image" Target="../media/image2098.png" /><Relationship Id="rId33" Type="http://schemas.openxmlformats.org/officeDocument/2006/relationships/image" Target="../media/image1802.png" /><Relationship Id="rId330" Type="http://schemas.openxmlformats.org/officeDocument/2006/relationships/image" Target="../media/image2099.png" /><Relationship Id="rId331" Type="http://schemas.openxmlformats.org/officeDocument/2006/relationships/image" Target="../media/image2100.png" /><Relationship Id="rId332" Type="http://schemas.openxmlformats.org/officeDocument/2006/relationships/image" Target="../media/image2101.png" /><Relationship Id="rId333" Type="http://schemas.openxmlformats.org/officeDocument/2006/relationships/image" Target="../media/image2102.png" /><Relationship Id="rId334" Type="http://schemas.openxmlformats.org/officeDocument/2006/relationships/image" Target="../media/image2103.png" /><Relationship Id="rId335" Type="http://schemas.openxmlformats.org/officeDocument/2006/relationships/image" Target="../media/image2104.png" /><Relationship Id="rId336" Type="http://schemas.openxmlformats.org/officeDocument/2006/relationships/image" Target="../media/image2105.png" /><Relationship Id="rId337" Type="http://schemas.openxmlformats.org/officeDocument/2006/relationships/image" Target="../media/image2106.png" /><Relationship Id="rId338" Type="http://schemas.openxmlformats.org/officeDocument/2006/relationships/image" Target="../media/image2107.png" /><Relationship Id="rId339" Type="http://schemas.openxmlformats.org/officeDocument/2006/relationships/image" Target="../media/image2108.png" /><Relationship Id="rId34" Type="http://schemas.openxmlformats.org/officeDocument/2006/relationships/image" Target="../media/image1803.png" /><Relationship Id="rId340" Type="http://schemas.openxmlformats.org/officeDocument/2006/relationships/image" Target="../media/image2109.png" /><Relationship Id="rId341" Type="http://schemas.openxmlformats.org/officeDocument/2006/relationships/image" Target="../media/image2110.png" /><Relationship Id="rId342" Type="http://schemas.openxmlformats.org/officeDocument/2006/relationships/image" Target="../media/image2111.png" /><Relationship Id="rId343" Type="http://schemas.openxmlformats.org/officeDocument/2006/relationships/image" Target="../media/image2112.png" /><Relationship Id="rId344" Type="http://schemas.openxmlformats.org/officeDocument/2006/relationships/image" Target="../media/image2113.png" /><Relationship Id="rId345" Type="http://schemas.openxmlformats.org/officeDocument/2006/relationships/image" Target="../media/image2114.png" /><Relationship Id="rId346" Type="http://schemas.openxmlformats.org/officeDocument/2006/relationships/image" Target="../media/image2115.png" /><Relationship Id="rId347" Type="http://schemas.openxmlformats.org/officeDocument/2006/relationships/image" Target="../media/image2116.png" /><Relationship Id="rId348" Type="http://schemas.openxmlformats.org/officeDocument/2006/relationships/image" Target="../media/image2117.png" /><Relationship Id="rId349" Type="http://schemas.openxmlformats.org/officeDocument/2006/relationships/image" Target="../media/image2118.png" /><Relationship Id="rId35" Type="http://schemas.openxmlformats.org/officeDocument/2006/relationships/image" Target="../media/image1804.png" /><Relationship Id="rId350" Type="http://schemas.openxmlformats.org/officeDocument/2006/relationships/image" Target="../media/image2119.png" /><Relationship Id="rId351" Type="http://schemas.openxmlformats.org/officeDocument/2006/relationships/image" Target="../media/image2120.png" /><Relationship Id="rId352" Type="http://schemas.openxmlformats.org/officeDocument/2006/relationships/image" Target="../media/image2121.png" /><Relationship Id="rId353" Type="http://schemas.openxmlformats.org/officeDocument/2006/relationships/image" Target="../media/image2122.png" /><Relationship Id="rId354" Type="http://schemas.openxmlformats.org/officeDocument/2006/relationships/image" Target="../media/image2123.png" /><Relationship Id="rId355" Type="http://schemas.openxmlformats.org/officeDocument/2006/relationships/image" Target="../media/image2124.png" /><Relationship Id="rId356" Type="http://schemas.openxmlformats.org/officeDocument/2006/relationships/image" Target="../media/image2125.png" /><Relationship Id="rId357" Type="http://schemas.openxmlformats.org/officeDocument/2006/relationships/image" Target="../media/image2126.png" /><Relationship Id="rId358" Type="http://schemas.openxmlformats.org/officeDocument/2006/relationships/image" Target="../media/image2127.png" /><Relationship Id="rId359" Type="http://schemas.openxmlformats.org/officeDocument/2006/relationships/image" Target="../media/image2128.png" /><Relationship Id="rId36" Type="http://schemas.openxmlformats.org/officeDocument/2006/relationships/image" Target="../media/image1805.png" /><Relationship Id="rId360" Type="http://schemas.openxmlformats.org/officeDocument/2006/relationships/image" Target="../media/image2129.png" /><Relationship Id="rId361" Type="http://schemas.openxmlformats.org/officeDocument/2006/relationships/image" Target="../media/image2130.png" /><Relationship Id="rId362" Type="http://schemas.openxmlformats.org/officeDocument/2006/relationships/image" Target="../media/image2131.png" /><Relationship Id="rId363" Type="http://schemas.openxmlformats.org/officeDocument/2006/relationships/image" Target="../media/image2132.png" /><Relationship Id="rId364" Type="http://schemas.openxmlformats.org/officeDocument/2006/relationships/image" Target="../media/image2133.png" /><Relationship Id="rId365" Type="http://schemas.openxmlformats.org/officeDocument/2006/relationships/image" Target="../media/image2134.png" /><Relationship Id="rId366" Type="http://schemas.openxmlformats.org/officeDocument/2006/relationships/image" Target="../media/image2135.png" /><Relationship Id="rId367" Type="http://schemas.openxmlformats.org/officeDocument/2006/relationships/image" Target="../media/image2136.png" /><Relationship Id="rId368" Type="http://schemas.openxmlformats.org/officeDocument/2006/relationships/image" Target="../media/image2137.png" /><Relationship Id="rId369" Type="http://schemas.openxmlformats.org/officeDocument/2006/relationships/image" Target="../media/image2138.png" /><Relationship Id="rId37" Type="http://schemas.openxmlformats.org/officeDocument/2006/relationships/image" Target="../media/image1806.png" /><Relationship Id="rId370" Type="http://schemas.openxmlformats.org/officeDocument/2006/relationships/image" Target="../media/image2139.png" /><Relationship Id="rId371" Type="http://schemas.openxmlformats.org/officeDocument/2006/relationships/image" Target="../media/image2140.png" /><Relationship Id="rId372" Type="http://schemas.openxmlformats.org/officeDocument/2006/relationships/image" Target="../media/image2141.png" /><Relationship Id="rId373" Type="http://schemas.openxmlformats.org/officeDocument/2006/relationships/image" Target="../media/image2142.png" /><Relationship Id="rId374" Type="http://schemas.openxmlformats.org/officeDocument/2006/relationships/image" Target="../media/image2143.png" /><Relationship Id="rId375" Type="http://schemas.openxmlformats.org/officeDocument/2006/relationships/image" Target="../media/image2144.png" /><Relationship Id="rId376" Type="http://schemas.openxmlformats.org/officeDocument/2006/relationships/image" Target="../media/image2145.png" /><Relationship Id="rId377" Type="http://schemas.openxmlformats.org/officeDocument/2006/relationships/image" Target="../media/image2146.png" /><Relationship Id="rId378" Type="http://schemas.openxmlformats.org/officeDocument/2006/relationships/image" Target="../media/image2147.png" /><Relationship Id="rId379" Type="http://schemas.openxmlformats.org/officeDocument/2006/relationships/image" Target="../media/image2148.png" /><Relationship Id="rId38" Type="http://schemas.openxmlformats.org/officeDocument/2006/relationships/image" Target="../media/image1807.png" /><Relationship Id="rId380" Type="http://schemas.openxmlformats.org/officeDocument/2006/relationships/image" Target="../media/image2149.png" /><Relationship Id="rId381" Type="http://schemas.openxmlformats.org/officeDocument/2006/relationships/image" Target="../media/image2150.png" /><Relationship Id="rId382" Type="http://schemas.openxmlformats.org/officeDocument/2006/relationships/image" Target="../media/image2151.png" /><Relationship Id="rId383" Type="http://schemas.openxmlformats.org/officeDocument/2006/relationships/image" Target="../media/image2152.png" /><Relationship Id="rId384" Type="http://schemas.openxmlformats.org/officeDocument/2006/relationships/image" Target="../media/image2153.png" /><Relationship Id="rId385" Type="http://schemas.openxmlformats.org/officeDocument/2006/relationships/image" Target="../media/image2154.png" /><Relationship Id="rId386" Type="http://schemas.openxmlformats.org/officeDocument/2006/relationships/image" Target="../media/image2155.png" /><Relationship Id="rId387" Type="http://schemas.openxmlformats.org/officeDocument/2006/relationships/image" Target="../media/image2156.png" /><Relationship Id="rId388" Type="http://schemas.openxmlformats.org/officeDocument/2006/relationships/image" Target="../media/image2157.png" /><Relationship Id="rId389" Type="http://schemas.openxmlformats.org/officeDocument/2006/relationships/image" Target="../media/image2158.png" /><Relationship Id="rId39" Type="http://schemas.openxmlformats.org/officeDocument/2006/relationships/image" Target="../media/image1808.png" /><Relationship Id="rId390" Type="http://schemas.openxmlformats.org/officeDocument/2006/relationships/image" Target="../media/image2159.png" /><Relationship Id="rId391" Type="http://schemas.openxmlformats.org/officeDocument/2006/relationships/image" Target="../media/image2160.png" /><Relationship Id="rId392" Type="http://schemas.openxmlformats.org/officeDocument/2006/relationships/image" Target="../media/image2161.png" /><Relationship Id="rId393" Type="http://schemas.openxmlformats.org/officeDocument/2006/relationships/image" Target="../media/image2162.png" /><Relationship Id="rId394" Type="http://schemas.openxmlformats.org/officeDocument/2006/relationships/image" Target="../media/image2163.png" /><Relationship Id="rId395" Type="http://schemas.openxmlformats.org/officeDocument/2006/relationships/image" Target="../media/image2164.png" /><Relationship Id="rId396" Type="http://schemas.openxmlformats.org/officeDocument/2006/relationships/image" Target="../media/image2165.png" /><Relationship Id="rId397" Type="http://schemas.openxmlformats.org/officeDocument/2006/relationships/image" Target="../media/image2166.png" /><Relationship Id="rId398" Type="http://schemas.openxmlformats.org/officeDocument/2006/relationships/image" Target="../media/image2167.png" /><Relationship Id="rId399" Type="http://schemas.openxmlformats.org/officeDocument/2006/relationships/image" Target="../media/image2168.png" /><Relationship Id="rId4" Type="http://schemas.openxmlformats.org/officeDocument/2006/relationships/image" Target="../media/image1773.png" /><Relationship Id="rId40" Type="http://schemas.openxmlformats.org/officeDocument/2006/relationships/image" Target="../media/image1809.png" /><Relationship Id="rId400" Type="http://schemas.openxmlformats.org/officeDocument/2006/relationships/image" Target="../media/image2169.png" /><Relationship Id="rId401" Type="http://schemas.openxmlformats.org/officeDocument/2006/relationships/image" Target="../media/image2170.png" /><Relationship Id="rId402" Type="http://schemas.openxmlformats.org/officeDocument/2006/relationships/image" Target="../media/image2171.png" /><Relationship Id="rId403" Type="http://schemas.openxmlformats.org/officeDocument/2006/relationships/image" Target="../media/image2172.png" /><Relationship Id="rId404" Type="http://schemas.openxmlformats.org/officeDocument/2006/relationships/image" Target="../media/image2173.png" /><Relationship Id="rId405" Type="http://schemas.openxmlformats.org/officeDocument/2006/relationships/image" Target="../media/image2174.png" /><Relationship Id="rId406" Type="http://schemas.openxmlformats.org/officeDocument/2006/relationships/image" Target="../media/image2175.png" /><Relationship Id="rId407" Type="http://schemas.openxmlformats.org/officeDocument/2006/relationships/image" Target="../media/image2176.png" /><Relationship Id="rId408" Type="http://schemas.openxmlformats.org/officeDocument/2006/relationships/image" Target="../media/image2177.png" /><Relationship Id="rId409" Type="http://schemas.openxmlformats.org/officeDocument/2006/relationships/image" Target="../media/image2178.png" /><Relationship Id="rId41" Type="http://schemas.openxmlformats.org/officeDocument/2006/relationships/image" Target="../media/image1810.png" /><Relationship Id="rId410" Type="http://schemas.openxmlformats.org/officeDocument/2006/relationships/image" Target="../media/image2179.png" /><Relationship Id="rId411" Type="http://schemas.openxmlformats.org/officeDocument/2006/relationships/image" Target="../media/image2180.png" /><Relationship Id="rId412" Type="http://schemas.openxmlformats.org/officeDocument/2006/relationships/image" Target="../media/image2181.png" /><Relationship Id="rId413" Type="http://schemas.openxmlformats.org/officeDocument/2006/relationships/image" Target="../media/image2182.png" /><Relationship Id="rId414" Type="http://schemas.openxmlformats.org/officeDocument/2006/relationships/image" Target="../media/image2183.png" /><Relationship Id="rId415" Type="http://schemas.openxmlformats.org/officeDocument/2006/relationships/image" Target="../media/image2184.png" /><Relationship Id="rId416" Type="http://schemas.openxmlformats.org/officeDocument/2006/relationships/image" Target="../media/image2185.png" /><Relationship Id="rId417" Type="http://schemas.openxmlformats.org/officeDocument/2006/relationships/image" Target="../media/image2186.png" /><Relationship Id="rId418" Type="http://schemas.openxmlformats.org/officeDocument/2006/relationships/image" Target="../media/image2187.png" /><Relationship Id="rId419" Type="http://schemas.openxmlformats.org/officeDocument/2006/relationships/image" Target="../media/image2188.png" /><Relationship Id="rId42" Type="http://schemas.openxmlformats.org/officeDocument/2006/relationships/image" Target="../media/image1811.png" /><Relationship Id="rId420" Type="http://schemas.openxmlformats.org/officeDocument/2006/relationships/image" Target="../media/image2189.png" /><Relationship Id="rId421" Type="http://schemas.openxmlformats.org/officeDocument/2006/relationships/image" Target="../media/image2190.png" /><Relationship Id="rId422" Type="http://schemas.openxmlformats.org/officeDocument/2006/relationships/image" Target="../media/image2191.png" /><Relationship Id="rId423" Type="http://schemas.openxmlformats.org/officeDocument/2006/relationships/image" Target="../media/image2192.png" /><Relationship Id="rId424" Type="http://schemas.openxmlformats.org/officeDocument/2006/relationships/image" Target="../media/image2193.png" /><Relationship Id="rId425" Type="http://schemas.openxmlformats.org/officeDocument/2006/relationships/image" Target="../media/image2194.png" /><Relationship Id="rId426" Type="http://schemas.openxmlformats.org/officeDocument/2006/relationships/image" Target="../media/image2195.png" /><Relationship Id="rId427" Type="http://schemas.openxmlformats.org/officeDocument/2006/relationships/image" Target="../media/image2196.png" /><Relationship Id="rId428" Type="http://schemas.openxmlformats.org/officeDocument/2006/relationships/image" Target="../media/image2197.png" /><Relationship Id="rId429" Type="http://schemas.openxmlformats.org/officeDocument/2006/relationships/image" Target="../media/image2198.png" /><Relationship Id="rId43" Type="http://schemas.openxmlformats.org/officeDocument/2006/relationships/image" Target="../media/image1812.png" /><Relationship Id="rId430" Type="http://schemas.openxmlformats.org/officeDocument/2006/relationships/image" Target="../media/image2199.png" /><Relationship Id="rId431" Type="http://schemas.openxmlformats.org/officeDocument/2006/relationships/image" Target="../media/image2200.png" /><Relationship Id="rId432" Type="http://schemas.openxmlformats.org/officeDocument/2006/relationships/image" Target="../media/image2201.png" /><Relationship Id="rId433" Type="http://schemas.openxmlformats.org/officeDocument/2006/relationships/image" Target="../media/image2202.png" /><Relationship Id="rId434" Type="http://schemas.openxmlformats.org/officeDocument/2006/relationships/image" Target="../media/image2203.png" /><Relationship Id="rId435" Type="http://schemas.openxmlformats.org/officeDocument/2006/relationships/image" Target="../media/image2204.png" /><Relationship Id="rId436" Type="http://schemas.openxmlformats.org/officeDocument/2006/relationships/image" Target="../media/image2205.png" /><Relationship Id="rId437" Type="http://schemas.openxmlformats.org/officeDocument/2006/relationships/image" Target="../media/image2206.png" /><Relationship Id="rId438" Type="http://schemas.openxmlformats.org/officeDocument/2006/relationships/image" Target="../media/image2207.png" /><Relationship Id="rId439" Type="http://schemas.openxmlformats.org/officeDocument/2006/relationships/image" Target="../media/image2208.png" /><Relationship Id="rId44" Type="http://schemas.openxmlformats.org/officeDocument/2006/relationships/image" Target="../media/image1813.png" /><Relationship Id="rId440" Type="http://schemas.openxmlformats.org/officeDocument/2006/relationships/image" Target="../media/image2209.png" /><Relationship Id="rId441" Type="http://schemas.openxmlformats.org/officeDocument/2006/relationships/image" Target="../media/image2210.png" /><Relationship Id="rId442" Type="http://schemas.openxmlformats.org/officeDocument/2006/relationships/image" Target="../media/image2211.png" /><Relationship Id="rId443" Type="http://schemas.openxmlformats.org/officeDocument/2006/relationships/image" Target="../media/image2212.png" /><Relationship Id="rId444" Type="http://schemas.openxmlformats.org/officeDocument/2006/relationships/image" Target="../media/image2213.png" /><Relationship Id="rId445" Type="http://schemas.openxmlformats.org/officeDocument/2006/relationships/image" Target="../media/image2214.png" /><Relationship Id="rId446" Type="http://schemas.openxmlformats.org/officeDocument/2006/relationships/image" Target="../media/image2215.png" /><Relationship Id="rId447" Type="http://schemas.openxmlformats.org/officeDocument/2006/relationships/image" Target="../media/image2216.png" /><Relationship Id="rId448" Type="http://schemas.openxmlformats.org/officeDocument/2006/relationships/image" Target="../media/image2217.png" /><Relationship Id="rId449" Type="http://schemas.openxmlformats.org/officeDocument/2006/relationships/image" Target="../media/image2218.png" /><Relationship Id="rId45" Type="http://schemas.openxmlformats.org/officeDocument/2006/relationships/image" Target="../media/image1814.png" /><Relationship Id="rId450" Type="http://schemas.openxmlformats.org/officeDocument/2006/relationships/image" Target="../media/image2219.png" /><Relationship Id="rId451" Type="http://schemas.openxmlformats.org/officeDocument/2006/relationships/image" Target="../media/image2220.png" /><Relationship Id="rId452" Type="http://schemas.openxmlformats.org/officeDocument/2006/relationships/image" Target="../media/image2221.png" /><Relationship Id="rId453" Type="http://schemas.openxmlformats.org/officeDocument/2006/relationships/image" Target="../media/image2222.png" /><Relationship Id="rId454" Type="http://schemas.openxmlformats.org/officeDocument/2006/relationships/image" Target="../media/image2223.png" /><Relationship Id="rId455" Type="http://schemas.openxmlformats.org/officeDocument/2006/relationships/image" Target="../media/image2224.png" /><Relationship Id="rId456" Type="http://schemas.openxmlformats.org/officeDocument/2006/relationships/image" Target="../media/image2225.png" /><Relationship Id="rId457" Type="http://schemas.openxmlformats.org/officeDocument/2006/relationships/image" Target="../media/image2226.png" /><Relationship Id="rId458" Type="http://schemas.openxmlformats.org/officeDocument/2006/relationships/image" Target="../media/image2227.png" /><Relationship Id="rId459" Type="http://schemas.openxmlformats.org/officeDocument/2006/relationships/image" Target="../media/image2228.png" /><Relationship Id="rId46" Type="http://schemas.openxmlformats.org/officeDocument/2006/relationships/image" Target="../media/image1815.png" /><Relationship Id="rId460" Type="http://schemas.openxmlformats.org/officeDocument/2006/relationships/image" Target="../media/image2229.png" /><Relationship Id="rId461" Type="http://schemas.openxmlformats.org/officeDocument/2006/relationships/image" Target="../media/image2230.png" /><Relationship Id="rId462" Type="http://schemas.openxmlformats.org/officeDocument/2006/relationships/image" Target="../media/image2231.png" /><Relationship Id="rId463" Type="http://schemas.openxmlformats.org/officeDocument/2006/relationships/image" Target="../media/image2232.png" /><Relationship Id="rId464" Type="http://schemas.openxmlformats.org/officeDocument/2006/relationships/image" Target="../media/image2233.png" /><Relationship Id="rId465" Type="http://schemas.openxmlformats.org/officeDocument/2006/relationships/image" Target="../media/image2234.png" /><Relationship Id="rId466" Type="http://schemas.openxmlformats.org/officeDocument/2006/relationships/image" Target="../media/image2235.png" /><Relationship Id="rId467" Type="http://schemas.openxmlformats.org/officeDocument/2006/relationships/image" Target="../media/image2236.png" /><Relationship Id="rId468" Type="http://schemas.openxmlformats.org/officeDocument/2006/relationships/image" Target="../media/image2237.png" /><Relationship Id="rId469" Type="http://schemas.openxmlformats.org/officeDocument/2006/relationships/image" Target="../media/image2238.png" /><Relationship Id="rId47" Type="http://schemas.openxmlformats.org/officeDocument/2006/relationships/image" Target="../media/image1816.png" /><Relationship Id="rId470" Type="http://schemas.openxmlformats.org/officeDocument/2006/relationships/image" Target="../media/image2239.png" /><Relationship Id="rId471" Type="http://schemas.openxmlformats.org/officeDocument/2006/relationships/image" Target="../media/image2240.png" /><Relationship Id="rId472" Type="http://schemas.openxmlformats.org/officeDocument/2006/relationships/image" Target="../media/image2241.png" /><Relationship Id="rId473" Type="http://schemas.openxmlformats.org/officeDocument/2006/relationships/image" Target="../media/image2242.png" /><Relationship Id="rId474" Type="http://schemas.openxmlformats.org/officeDocument/2006/relationships/image" Target="../media/image2243.png" /><Relationship Id="rId475" Type="http://schemas.openxmlformats.org/officeDocument/2006/relationships/image" Target="../media/image2244.png" /><Relationship Id="rId476" Type="http://schemas.openxmlformats.org/officeDocument/2006/relationships/image" Target="../media/image2245.png" /><Relationship Id="rId477" Type="http://schemas.openxmlformats.org/officeDocument/2006/relationships/image" Target="../media/image2246.png" /><Relationship Id="rId478" Type="http://schemas.openxmlformats.org/officeDocument/2006/relationships/image" Target="../media/image2247.png" /><Relationship Id="rId479" Type="http://schemas.openxmlformats.org/officeDocument/2006/relationships/image" Target="../media/image2248.png" /><Relationship Id="rId48" Type="http://schemas.openxmlformats.org/officeDocument/2006/relationships/image" Target="../media/image1817.png" /><Relationship Id="rId480" Type="http://schemas.openxmlformats.org/officeDocument/2006/relationships/image" Target="../media/image2249.png" /><Relationship Id="rId481" Type="http://schemas.openxmlformats.org/officeDocument/2006/relationships/image" Target="../media/image2250.png" /><Relationship Id="rId482" Type="http://schemas.openxmlformats.org/officeDocument/2006/relationships/image" Target="../media/image2251.png" /><Relationship Id="rId483" Type="http://schemas.openxmlformats.org/officeDocument/2006/relationships/image" Target="../media/image2252.png" /><Relationship Id="rId484" Type="http://schemas.openxmlformats.org/officeDocument/2006/relationships/image" Target="../media/image2253.png" /><Relationship Id="rId485" Type="http://schemas.openxmlformats.org/officeDocument/2006/relationships/image" Target="../media/image2254.png" /><Relationship Id="rId486" Type="http://schemas.openxmlformats.org/officeDocument/2006/relationships/image" Target="../media/image2255.png" /><Relationship Id="rId487" Type="http://schemas.openxmlformats.org/officeDocument/2006/relationships/image" Target="../media/image2256.png" /><Relationship Id="rId488" Type="http://schemas.openxmlformats.org/officeDocument/2006/relationships/image" Target="../media/image2257.png" /><Relationship Id="rId489" Type="http://schemas.openxmlformats.org/officeDocument/2006/relationships/image" Target="../media/image2258.png" /><Relationship Id="rId49" Type="http://schemas.openxmlformats.org/officeDocument/2006/relationships/image" Target="../media/image1818.png" /><Relationship Id="rId490" Type="http://schemas.openxmlformats.org/officeDocument/2006/relationships/image" Target="../media/image2259.png" /><Relationship Id="rId491" Type="http://schemas.openxmlformats.org/officeDocument/2006/relationships/image" Target="../media/image2260.png" /><Relationship Id="rId492" Type="http://schemas.openxmlformats.org/officeDocument/2006/relationships/image" Target="../media/image2261.png" /><Relationship Id="rId493" Type="http://schemas.openxmlformats.org/officeDocument/2006/relationships/image" Target="../media/image2262.png" /><Relationship Id="rId494" Type="http://schemas.openxmlformats.org/officeDocument/2006/relationships/image" Target="../media/image2263.png" /><Relationship Id="rId495" Type="http://schemas.openxmlformats.org/officeDocument/2006/relationships/image" Target="../media/image2264.png" /><Relationship Id="rId496" Type="http://schemas.openxmlformats.org/officeDocument/2006/relationships/image" Target="../media/image2265.png" /><Relationship Id="rId497" Type="http://schemas.openxmlformats.org/officeDocument/2006/relationships/image" Target="../media/image2266.png" /><Relationship Id="rId498" Type="http://schemas.openxmlformats.org/officeDocument/2006/relationships/image" Target="../media/image2267.png" /><Relationship Id="rId499" Type="http://schemas.openxmlformats.org/officeDocument/2006/relationships/image" Target="../media/image2268.png" /><Relationship Id="rId5" Type="http://schemas.openxmlformats.org/officeDocument/2006/relationships/image" Target="../media/image1774.png" /><Relationship Id="rId50" Type="http://schemas.openxmlformats.org/officeDocument/2006/relationships/image" Target="../media/image1819.png" /><Relationship Id="rId500" Type="http://schemas.openxmlformats.org/officeDocument/2006/relationships/image" Target="../media/image2269.png" /><Relationship Id="rId501" Type="http://schemas.openxmlformats.org/officeDocument/2006/relationships/image" Target="../media/image2270.png" /><Relationship Id="rId502" Type="http://schemas.openxmlformats.org/officeDocument/2006/relationships/image" Target="../media/image2271.png" /><Relationship Id="rId503" Type="http://schemas.openxmlformats.org/officeDocument/2006/relationships/image" Target="../media/image2272.png" /><Relationship Id="rId504" Type="http://schemas.openxmlformats.org/officeDocument/2006/relationships/image" Target="../media/image2273.png" /><Relationship Id="rId505" Type="http://schemas.openxmlformats.org/officeDocument/2006/relationships/image" Target="../media/image2274.png" /><Relationship Id="rId506" Type="http://schemas.openxmlformats.org/officeDocument/2006/relationships/image" Target="../media/image2275.png" /><Relationship Id="rId507" Type="http://schemas.openxmlformats.org/officeDocument/2006/relationships/image" Target="../media/image2276.png" /><Relationship Id="rId508" Type="http://schemas.openxmlformats.org/officeDocument/2006/relationships/image" Target="../media/image2277.png" /><Relationship Id="rId509" Type="http://schemas.openxmlformats.org/officeDocument/2006/relationships/image" Target="../media/image2278.png" /><Relationship Id="rId51" Type="http://schemas.openxmlformats.org/officeDocument/2006/relationships/image" Target="../media/image1820.png" /><Relationship Id="rId510" Type="http://schemas.openxmlformats.org/officeDocument/2006/relationships/image" Target="../media/image2279.png" /><Relationship Id="rId511" Type="http://schemas.openxmlformats.org/officeDocument/2006/relationships/image" Target="../media/image2280.png" /><Relationship Id="rId512" Type="http://schemas.openxmlformats.org/officeDocument/2006/relationships/image" Target="../media/image2281.png" /><Relationship Id="rId513" Type="http://schemas.openxmlformats.org/officeDocument/2006/relationships/image" Target="../media/image2282.png" /><Relationship Id="rId514" Type="http://schemas.openxmlformats.org/officeDocument/2006/relationships/image" Target="../media/image2283.png" /><Relationship Id="rId515" Type="http://schemas.openxmlformats.org/officeDocument/2006/relationships/image" Target="../media/image2284.png" /><Relationship Id="rId516" Type="http://schemas.openxmlformats.org/officeDocument/2006/relationships/image" Target="../media/image2285.png" /><Relationship Id="rId517" Type="http://schemas.openxmlformats.org/officeDocument/2006/relationships/image" Target="../media/image2286.png" /><Relationship Id="rId518" Type="http://schemas.openxmlformats.org/officeDocument/2006/relationships/image" Target="../media/image2287.png" /><Relationship Id="rId519" Type="http://schemas.openxmlformats.org/officeDocument/2006/relationships/image" Target="../media/image2288.png" /><Relationship Id="rId52" Type="http://schemas.openxmlformats.org/officeDocument/2006/relationships/image" Target="../media/image1821.png" /><Relationship Id="rId520" Type="http://schemas.openxmlformats.org/officeDocument/2006/relationships/image" Target="../media/image2289.png" /><Relationship Id="rId521" Type="http://schemas.openxmlformats.org/officeDocument/2006/relationships/image" Target="../media/image2290.png" /><Relationship Id="rId522" Type="http://schemas.openxmlformats.org/officeDocument/2006/relationships/image" Target="../media/image2291.png" /><Relationship Id="rId523" Type="http://schemas.openxmlformats.org/officeDocument/2006/relationships/image" Target="../media/image2292.png" /><Relationship Id="rId524" Type="http://schemas.openxmlformats.org/officeDocument/2006/relationships/image" Target="../media/image2293.png" /><Relationship Id="rId525" Type="http://schemas.openxmlformats.org/officeDocument/2006/relationships/image" Target="../media/image2294.png" /><Relationship Id="rId526" Type="http://schemas.openxmlformats.org/officeDocument/2006/relationships/image" Target="../media/image2295.png" /><Relationship Id="rId527" Type="http://schemas.openxmlformats.org/officeDocument/2006/relationships/image" Target="../media/image2296.png" /><Relationship Id="rId528" Type="http://schemas.openxmlformats.org/officeDocument/2006/relationships/image" Target="../media/image2297.png" /><Relationship Id="rId529" Type="http://schemas.openxmlformats.org/officeDocument/2006/relationships/image" Target="../media/image2298.png" /><Relationship Id="rId53" Type="http://schemas.openxmlformats.org/officeDocument/2006/relationships/image" Target="../media/image1822.png" /><Relationship Id="rId530" Type="http://schemas.openxmlformats.org/officeDocument/2006/relationships/image" Target="../media/image2299.png" /><Relationship Id="rId531" Type="http://schemas.openxmlformats.org/officeDocument/2006/relationships/image" Target="../media/image2300.png" /><Relationship Id="rId532" Type="http://schemas.openxmlformats.org/officeDocument/2006/relationships/image" Target="../media/image2301.png" /><Relationship Id="rId533" Type="http://schemas.openxmlformats.org/officeDocument/2006/relationships/image" Target="../media/image2302.png" /><Relationship Id="rId534" Type="http://schemas.openxmlformats.org/officeDocument/2006/relationships/image" Target="../media/image2303.png" /><Relationship Id="rId535" Type="http://schemas.openxmlformats.org/officeDocument/2006/relationships/image" Target="../media/image2304.png" /><Relationship Id="rId536" Type="http://schemas.openxmlformats.org/officeDocument/2006/relationships/image" Target="../media/image2305.png" /><Relationship Id="rId537" Type="http://schemas.openxmlformats.org/officeDocument/2006/relationships/image" Target="../media/image2306.png" /><Relationship Id="rId538" Type="http://schemas.openxmlformats.org/officeDocument/2006/relationships/image" Target="../media/image2307.png" /><Relationship Id="rId539" Type="http://schemas.openxmlformats.org/officeDocument/2006/relationships/image" Target="../media/image2308.png" /><Relationship Id="rId54" Type="http://schemas.openxmlformats.org/officeDocument/2006/relationships/image" Target="../media/image1823.png" /><Relationship Id="rId540" Type="http://schemas.openxmlformats.org/officeDocument/2006/relationships/image" Target="../media/image2309.png" /><Relationship Id="rId541" Type="http://schemas.openxmlformats.org/officeDocument/2006/relationships/image" Target="../media/image2310.png" /><Relationship Id="rId542" Type="http://schemas.openxmlformats.org/officeDocument/2006/relationships/image" Target="../media/image2311.png" /><Relationship Id="rId543" Type="http://schemas.openxmlformats.org/officeDocument/2006/relationships/image" Target="../media/image2312.png" /><Relationship Id="rId544" Type="http://schemas.openxmlformats.org/officeDocument/2006/relationships/image" Target="../media/image2313.png" /><Relationship Id="rId545" Type="http://schemas.openxmlformats.org/officeDocument/2006/relationships/image" Target="../media/image2314.png" /><Relationship Id="rId546" Type="http://schemas.openxmlformats.org/officeDocument/2006/relationships/image" Target="../media/image2315.png" /><Relationship Id="rId547" Type="http://schemas.openxmlformats.org/officeDocument/2006/relationships/image" Target="../media/image2316.png" /><Relationship Id="rId548" Type="http://schemas.openxmlformats.org/officeDocument/2006/relationships/image" Target="../media/image2317.png" /><Relationship Id="rId549" Type="http://schemas.openxmlformats.org/officeDocument/2006/relationships/image" Target="../media/image2318.png" /><Relationship Id="rId55" Type="http://schemas.openxmlformats.org/officeDocument/2006/relationships/image" Target="../media/image1824.png" /><Relationship Id="rId550" Type="http://schemas.openxmlformats.org/officeDocument/2006/relationships/image" Target="../media/image2319.png" /><Relationship Id="rId551" Type="http://schemas.openxmlformats.org/officeDocument/2006/relationships/image" Target="../media/image2320.png" /><Relationship Id="rId552" Type="http://schemas.openxmlformats.org/officeDocument/2006/relationships/image" Target="../media/image2321.png" /><Relationship Id="rId553" Type="http://schemas.openxmlformats.org/officeDocument/2006/relationships/image" Target="../media/image2322.png" /><Relationship Id="rId554" Type="http://schemas.openxmlformats.org/officeDocument/2006/relationships/image" Target="../media/image2323.png" /><Relationship Id="rId555" Type="http://schemas.openxmlformats.org/officeDocument/2006/relationships/image" Target="../media/image2324.png" /><Relationship Id="rId556" Type="http://schemas.openxmlformats.org/officeDocument/2006/relationships/image" Target="../media/image2325.png" /><Relationship Id="rId557" Type="http://schemas.openxmlformats.org/officeDocument/2006/relationships/image" Target="../media/image2326.png" /><Relationship Id="rId558" Type="http://schemas.openxmlformats.org/officeDocument/2006/relationships/image" Target="../media/image2327.png" /><Relationship Id="rId559" Type="http://schemas.openxmlformats.org/officeDocument/2006/relationships/image" Target="../media/image2328.png" /><Relationship Id="rId56" Type="http://schemas.openxmlformats.org/officeDocument/2006/relationships/image" Target="../media/image1825.png" /><Relationship Id="rId560" Type="http://schemas.openxmlformats.org/officeDocument/2006/relationships/image" Target="../media/image2329.png" /><Relationship Id="rId561" Type="http://schemas.openxmlformats.org/officeDocument/2006/relationships/image" Target="../media/image2330.png" /><Relationship Id="rId562" Type="http://schemas.openxmlformats.org/officeDocument/2006/relationships/image" Target="../media/image2331.png" /><Relationship Id="rId563" Type="http://schemas.openxmlformats.org/officeDocument/2006/relationships/image" Target="../media/image2332.png" /><Relationship Id="rId564" Type="http://schemas.openxmlformats.org/officeDocument/2006/relationships/image" Target="../media/image2333.png" /><Relationship Id="rId565" Type="http://schemas.openxmlformats.org/officeDocument/2006/relationships/image" Target="../media/image2334.png" /><Relationship Id="rId566" Type="http://schemas.openxmlformats.org/officeDocument/2006/relationships/image" Target="../media/image2335.png" /><Relationship Id="rId567" Type="http://schemas.openxmlformats.org/officeDocument/2006/relationships/image" Target="../media/image2336.png" /><Relationship Id="rId568" Type="http://schemas.openxmlformats.org/officeDocument/2006/relationships/image" Target="../media/image2337.png" /><Relationship Id="rId569" Type="http://schemas.openxmlformats.org/officeDocument/2006/relationships/image" Target="../media/image2338.png" /><Relationship Id="rId57" Type="http://schemas.openxmlformats.org/officeDocument/2006/relationships/image" Target="../media/image1826.png" /><Relationship Id="rId570" Type="http://schemas.openxmlformats.org/officeDocument/2006/relationships/image" Target="../media/image2339.png" /><Relationship Id="rId571" Type="http://schemas.openxmlformats.org/officeDocument/2006/relationships/image" Target="../media/image2340.png" /><Relationship Id="rId572" Type="http://schemas.openxmlformats.org/officeDocument/2006/relationships/image" Target="../media/image2341.png" /><Relationship Id="rId573" Type="http://schemas.openxmlformats.org/officeDocument/2006/relationships/image" Target="../media/image2342.png" /><Relationship Id="rId574" Type="http://schemas.openxmlformats.org/officeDocument/2006/relationships/image" Target="../media/image2343.png" /><Relationship Id="rId575" Type="http://schemas.openxmlformats.org/officeDocument/2006/relationships/image" Target="../media/image2344.png" /><Relationship Id="rId576" Type="http://schemas.openxmlformats.org/officeDocument/2006/relationships/image" Target="../media/image2345.png" /><Relationship Id="rId577" Type="http://schemas.openxmlformats.org/officeDocument/2006/relationships/image" Target="../media/image2346.png" /><Relationship Id="rId578" Type="http://schemas.openxmlformats.org/officeDocument/2006/relationships/image" Target="../media/image2347.png" /><Relationship Id="rId579" Type="http://schemas.openxmlformats.org/officeDocument/2006/relationships/image" Target="../media/image2348.png" /><Relationship Id="rId58" Type="http://schemas.openxmlformats.org/officeDocument/2006/relationships/image" Target="../media/image1827.png" /><Relationship Id="rId580" Type="http://schemas.openxmlformats.org/officeDocument/2006/relationships/image" Target="../media/image2349.png" /><Relationship Id="rId581" Type="http://schemas.openxmlformats.org/officeDocument/2006/relationships/image" Target="../media/image2350.png" /><Relationship Id="rId582" Type="http://schemas.openxmlformats.org/officeDocument/2006/relationships/image" Target="../media/image2351.png" /><Relationship Id="rId583" Type="http://schemas.openxmlformats.org/officeDocument/2006/relationships/image" Target="../media/image2352.png" /><Relationship Id="rId584" Type="http://schemas.openxmlformats.org/officeDocument/2006/relationships/image" Target="../media/image2353.png" /><Relationship Id="rId585" Type="http://schemas.openxmlformats.org/officeDocument/2006/relationships/image" Target="../media/image2354.png" /><Relationship Id="rId586" Type="http://schemas.openxmlformats.org/officeDocument/2006/relationships/image" Target="../media/image2355.png" /><Relationship Id="rId587" Type="http://schemas.openxmlformats.org/officeDocument/2006/relationships/image" Target="../media/image2356.png" /><Relationship Id="rId588" Type="http://schemas.openxmlformats.org/officeDocument/2006/relationships/image" Target="../media/image2357.png" /><Relationship Id="rId589" Type="http://schemas.openxmlformats.org/officeDocument/2006/relationships/image" Target="../media/image2358.png" /><Relationship Id="rId59" Type="http://schemas.openxmlformats.org/officeDocument/2006/relationships/image" Target="../media/image1828.png" /><Relationship Id="rId590" Type="http://schemas.openxmlformats.org/officeDocument/2006/relationships/image" Target="../media/image2359.png" /><Relationship Id="rId591" Type="http://schemas.openxmlformats.org/officeDocument/2006/relationships/image" Target="../media/image2360.png" /><Relationship Id="rId592" Type="http://schemas.openxmlformats.org/officeDocument/2006/relationships/image" Target="../media/image2361.png" /><Relationship Id="rId593" Type="http://schemas.openxmlformats.org/officeDocument/2006/relationships/image" Target="../media/image2362.png" /><Relationship Id="rId594" Type="http://schemas.openxmlformats.org/officeDocument/2006/relationships/image" Target="../media/image2363.png" /><Relationship Id="rId595" Type="http://schemas.openxmlformats.org/officeDocument/2006/relationships/image" Target="../media/image2364.png" /><Relationship Id="rId596" Type="http://schemas.openxmlformats.org/officeDocument/2006/relationships/image" Target="../media/image2365.png" /><Relationship Id="rId597" Type="http://schemas.openxmlformats.org/officeDocument/2006/relationships/image" Target="../media/image2366.png" /><Relationship Id="rId598" Type="http://schemas.openxmlformats.org/officeDocument/2006/relationships/image" Target="../media/image2367.png" /><Relationship Id="rId599" Type="http://schemas.openxmlformats.org/officeDocument/2006/relationships/image" Target="../media/image2368.png" /><Relationship Id="rId6" Type="http://schemas.openxmlformats.org/officeDocument/2006/relationships/image" Target="../media/image1775.png" /><Relationship Id="rId60" Type="http://schemas.openxmlformats.org/officeDocument/2006/relationships/image" Target="../media/image1829.png" /><Relationship Id="rId600" Type="http://schemas.openxmlformats.org/officeDocument/2006/relationships/image" Target="../media/image2369.png" /><Relationship Id="rId601" Type="http://schemas.openxmlformats.org/officeDocument/2006/relationships/image" Target="../media/image2370.png" /><Relationship Id="rId602" Type="http://schemas.openxmlformats.org/officeDocument/2006/relationships/image" Target="../media/image2371.png" /><Relationship Id="rId603" Type="http://schemas.openxmlformats.org/officeDocument/2006/relationships/image" Target="../media/image2372.png" /><Relationship Id="rId604" Type="http://schemas.openxmlformats.org/officeDocument/2006/relationships/image" Target="../media/image2373.png" /><Relationship Id="rId605" Type="http://schemas.openxmlformats.org/officeDocument/2006/relationships/image" Target="../media/image2374.png" /><Relationship Id="rId606" Type="http://schemas.openxmlformats.org/officeDocument/2006/relationships/image" Target="../media/image2375.png" /><Relationship Id="rId607" Type="http://schemas.openxmlformats.org/officeDocument/2006/relationships/image" Target="../media/image2376.png" /><Relationship Id="rId608" Type="http://schemas.openxmlformats.org/officeDocument/2006/relationships/image" Target="../media/image2377.png" /><Relationship Id="rId609" Type="http://schemas.openxmlformats.org/officeDocument/2006/relationships/image" Target="../media/image2378.png" /><Relationship Id="rId61" Type="http://schemas.openxmlformats.org/officeDocument/2006/relationships/image" Target="../media/image1830.png" /><Relationship Id="rId610" Type="http://schemas.openxmlformats.org/officeDocument/2006/relationships/image" Target="../media/image2379.png" /><Relationship Id="rId611" Type="http://schemas.openxmlformats.org/officeDocument/2006/relationships/image" Target="../media/image2380.png" /><Relationship Id="rId612" Type="http://schemas.openxmlformats.org/officeDocument/2006/relationships/image" Target="../media/image2381.png" /><Relationship Id="rId613" Type="http://schemas.openxmlformats.org/officeDocument/2006/relationships/image" Target="../media/image2382.png" /><Relationship Id="rId614" Type="http://schemas.openxmlformats.org/officeDocument/2006/relationships/image" Target="../media/image2383.png" /><Relationship Id="rId615" Type="http://schemas.openxmlformats.org/officeDocument/2006/relationships/image" Target="../media/image2384.png" /><Relationship Id="rId616" Type="http://schemas.openxmlformats.org/officeDocument/2006/relationships/image" Target="../media/image2385.png" /><Relationship Id="rId617" Type="http://schemas.openxmlformats.org/officeDocument/2006/relationships/image" Target="../media/image2386.png" /><Relationship Id="rId618" Type="http://schemas.openxmlformats.org/officeDocument/2006/relationships/image" Target="../media/image2387.png" /><Relationship Id="rId619" Type="http://schemas.openxmlformats.org/officeDocument/2006/relationships/image" Target="../media/image2388.png" /><Relationship Id="rId62" Type="http://schemas.openxmlformats.org/officeDocument/2006/relationships/image" Target="../media/image1831.png" /><Relationship Id="rId620" Type="http://schemas.openxmlformats.org/officeDocument/2006/relationships/image" Target="../media/image2389.png" /><Relationship Id="rId621" Type="http://schemas.openxmlformats.org/officeDocument/2006/relationships/image" Target="../media/image2390.png" /><Relationship Id="rId622" Type="http://schemas.openxmlformats.org/officeDocument/2006/relationships/image" Target="../media/image2391.png" /><Relationship Id="rId623" Type="http://schemas.openxmlformats.org/officeDocument/2006/relationships/image" Target="../media/image2392.png" /><Relationship Id="rId624" Type="http://schemas.openxmlformats.org/officeDocument/2006/relationships/image" Target="../media/image2393.png" /><Relationship Id="rId625" Type="http://schemas.openxmlformats.org/officeDocument/2006/relationships/image" Target="../media/image2394.png" /><Relationship Id="rId626" Type="http://schemas.openxmlformats.org/officeDocument/2006/relationships/image" Target="../media/image2395.png" /><Relationship Id="rId627" Type="http://schemas.openxmlformats.org/officeDocument/2006/relationships/image" Target="../media/image2396.png" /><Relationship Id="rId628" Type="http://schemas.openxmlformats.org/officeDocument/2006/relationships/image" Target="../media/image2397.png" /><Relationship Id="rId629" Type="http://schemas.openxmlformats.org/officeDocument/2006/relationships/image" Target="../media/image2398.png" /><Relationship Id="rId63" Type="http://schemas.openxmlformats.org/officeDocument/2006/relationships/image" Target="../media/image1832.png" /><Relationship Id="rId630" Type="http://schemas.openxmlformats.org/officeDocument/2006/relationships/image" Target="../media/image2399.png" /><Relationship Id="rId631" Type="http://schemas.openxmlformats.org/officeDocument/2006/relationships/image" Target="../media/image2400.png" /><Relationship Id="rId632" Type="http://schemas.openxmlformats.org/officeDocument/2006/relationships/image" Target="../media/image2401.png" /><Relationship Id="rId633" Type="http://schemas.openxmlformats.org/officeDocument/2006/relationships/image" Target="../media/image2402.png" /><Relationship Id="rId634" Type="http://schemas.openxmlformats.org/officeDocument/2006/relationships/image" Target="../media/image2403.png" /><Relationship Id="rId635" Type="http://schemas.openxmlformats.org/officeDocument/2006/relationships/image" Target="../media/image2404.png" /><Relationship Id="rId636" Type="http://schemas.openxmlformats.org/officeDocument/2006/relationships/image" Target="../media/image2405.png" /><Relationship Id="rId637" Type="http://schemas.openxmlformats.org/officeDocument/2006/relationships/image" Target="../media/image2406.png" /><Relationship Id="rId638" Type="http://schemas.openxmlformats.org/officeDocument/2006/relationships/image" Target="../media/image2407.png" /><Relationship Id="rId639" Type="http://schemas.openxmlformats.org/officeDocument/2006/relationships/image" Target="../media/image2408.png" /><Relationship Id="rId64" Type="http://schemas.openxmlformats.org/officeDocument/2006/relationships/image" Target="../media/image1833.png" /><Relationship Id="rId640" Type="http://schemas.openxmlformats.org/officeDocument/2006/relationships/image" Target="../media/image2409.png" /><Relationship Id="rId641" Type="http://schemas.openxmlformats.org/officeDocument/2006/relationships/image" Target="../media/image2410.png" /><Relationship Id="rId642" Type="http://schemas.openxmlformats.org/officeDocument/2006/relationships/image" Target="../media/image2411.png" /><Relationship Id="rId643" Type="http://schemas.openxmlformats.org/officeDocument/2006/relationships/image" Target="../media/image2412.png" /><Relationship Id="rId644" Type="http://schemas.openxmlformats.org/officeDocument/2006/relationships/image" Target="../media/image2413.png" /><Relationship Id="rId645" Type="http://schemas.openxmlformats.org/officeDocument/2006/relationships/image" Target="../media/image2414.png" /><Relationship Id="rId646" Type="http://schemas.openxmlformats.org/officeDocument/2006/relationships/image" Target="../media/image2415.png" /><Relationship Id="rId647" Type="http://schemas.openxmlformats.org/officeDocument/2006/relationships/image" Target="../media/image2416.png" /><Relationship Id="rId648" Type="http://schemas.openxmlformats.org/officeDocument/2006/relationships/image" Target="../media/image2417.png" /><Relationship Id="rId649" Type="http://schemas.openxmlformats.org/officeDocument/2006/relationships/image" Target="../media/image2418.png" /><Relationship Id="rId65" Type="http://schemas.openxmlformats.org/officeDocument/2006/relationships/image" Target="../media/image1834.png" /><Relationship Id="rId650" Type="http://schemas.openxmlformats.org/officeDocument/2006/relationships/image" Target="../media/image2419.png" /><Relationship Id="rId651" Type="http://schemas.openxmlformats.org/officeDocument/2006/relationships/image" Target="../media/image2420.png" /><Relationship Id="rId652" Type="http://schemas.openxmlformats.org/officeDocument/2006/relationships/image" Target="../media/image2421.png" /><Relationship Id="rId653" Type="http://schemas.openxmlformats.org/officeDocument/2006/relationships/image" Target="../media/image2422.png" /><Relationship Id="rId654" Type="http://schemas.openxmlformats.org/officeDocument/2006/relationships/image" Target="../media/image2423.png" /><Relationship Id="rId655" Type="http://schemas.openxmlformats.org/officeDocument/2006/relationships/image" Target="../media/image2424.png" /><Relationship Id="rId656" Type="http://schemas.openxmlformats.org/officeDocument/2006/relationships/image" Target="../media/image2425.png" /><Relationship Id="rId657" Type="http://schemas.openxmlformats.org/officeDocument/2006/relationships/image" Target="../media/image2426.png" /><Relationship Id="rId658" Type="http://schemas.openxmlformats.org/officeDocument/2006/relationships/image" Target="../media/image2427.png" /><Relationship Id="rId659" Type="http://schemas.openxmlformats.org/officeDocument/2006/relationships/image" Target="../media/image2428.png" /><Relationship Id="rId66" Type="http://schemas.openxmlformats.org/officeDocument/2006/relationships/image" Target="../media/image1835.png" /><Relationship Id="rId660" Type="http://schemas.openxmlformats.org/officeDocument/2006/relationships/image" Target="../media/image2429.png" /><Relationship Id="rId661" Type="http://schemas.openxmlformats.org/officeDocument/2006/relationships/image" Target="../media/image2430.png" /><Relationship Id="rId662" Type="http://schemas.openxmlformats.org/officeDocument/2006/relationships/image" Target="../media/image2431.png" /><Relationship Id="rId663" Type="http://schemas.openxmlformats.org/officeDocument/2006/relationships/image" Target="../media/image2432.png" /><Relationship Id="rId664" Type="http://schemas.openxmlformats.org/officeDocument/2006/relationships/image" Target="../media/image2433.png" /><Relationship Id="rId665" Type="http://schemas.openxmlformats.org/officeDocument/2006/relationships/image" Target="../media/image2434.png" /><Relationship Id="rId666" Type="http://schemas.openxmlformats.org/officeDocument/2006/relationships/image" Target="../media/image2435.png" /><Relationship Id="rId667" Type="http://schemas.openxmlformats.org/officeDocument/2006/relationships/image" Target="../media/image2436.png" /><Relationship Id="rId668" Type="http://schemas.openxmlformats.org/officeDocument/2006/relationships/image" Target="../media/image2437.png" /><Relationship Id="rId669" Type="http://schemas.openxmlformats.org/officeDocument/2006/relationships/image" Target="../media/image2438.png" /><Relationship Id="rId67" Type="http://schemas.openxmlformats.org/officeDocument/2006/relationships/image" Target="../media/image1836.png" /><Relationship Id="rId670" Type="http://schemas.openxmlformats.org/officeDocument/2006/relationships/image" Target="../media/image2439.png" /><Relationship Id="rId671" Type="http://schemas.openxmlformats.org/officeDocument/2006/relationships/image" Target="../media/image2440.png" /><Relationship Id="rId672" Type="http://schemas.openxmlformats.org/officeDocument/2006/relationships/image" Target="../media/image2441.png" /><Relationship Id="rId673" Type="http://schemas.openxmlformats.org/officeDocument/2006/relationships/image" Target="../media/image2442.png" /><Relationship Id="rId674" Type="http://schemas.openxmlformats.org/officeDocument/2006/relationships/image" Target="../media/image2443.png" /><Relationship Id="rId675" Type="http://schemas.openxmlformats.org/officeDocument/2006/relationships/image" Target="../media/image2444.png" /><Relationship Id="rId676" Type="http://schemas.openxmlformats.org/officeDocument/2006/relationships/image" Target="../media/image2445.png" /><Relationship Id="rId677" Type="http://schemas.openxmlformats.org/officeDocument/2006/relationships/image" Target="../media/image2446.png" /><Relationship Id="rId678" Type="http://schemas.openxmlformats.org/officeDocument/2006/relationships/image" Target="../media/image2447.png" /><Relationship Id="rId679" Type="http://schemas.openxmlformats.org/officeDocument/2006/relationships/image" Target="../media/image2448.png" /><Relationship Id="rId68" Type="http://schemas.openxmlformats.org/officeDocument/2006/relationships/image" Target="../media/image1837.png" /><Relationship Id="rId680" Type="http://schemas.openxmlformats.org/officeDocument/2006/relationships/image" Target="../media/image2449.png" /><Relationship Id="rId681" Type="http://schemas.openxmlformats.org/officeDocument/2006/relationships/image" Target="../media/image2450.png" /><Relationship Id="rId682" Type="http://schemas.openxmlformats.org/officeDocument/2006/relationships/image" Target="../media/image2451.png" /><Relationship Id="rId683" Type="http://schemas.openxmlformats.org/officeDocument/2006/relationships/image" Target="../media/image2452.png" /><Relationship Id="rId684" Type="http://schemas.openxmlformats.org/officeDocument/2006/relationships/image" Target="../media/image2453.png" /><Relationship Id="rId685" Type="http://schemas.openxmlformats.org/officeDocument/2006/relationships/image" Target="../media/image2454.png" /><Relationship Id="rId686" Type="http://schemas.openxmlformats.org/officeDocument/2006/relationships/image" Target="../media/image2455.png" /><Relationship Id="rId687" Type="http://schemas.openxmlformats.org/officeDocument/2006/relationships/image" Target="../media/image2456.png" /><Relationship Id="rId688" Type="http://schemas.openxmlformats.org/officeDocument/2006/relationships/image" Target="../media/image2457.png" /><Relationship Id="rId689" Type="http://schemas.openxmlformats.org/officeDocument/2006/relationships/image" Target="../media/image2458.png" /><Relationship Id="rId69" Type="http://schemas.openxmlformats.org/officeDocument/2006/relationships/image" Target="../media/image1838.png" /><Relationship Id="rId690" Type="http://schemas.openxmlformats.org/officeDocument/2006/relationships/image" Target="../media/image2459.png" /><Relationship Id="rId691" Type="http://schemas.openxmlformats.org/officeDocument/2006/relationships/image" Target="../media/image2460.png" /><Relationship Id="rId692" Type="http://schemas.openxmlformats.org/officeDocument/2006/relationships/image" Target="../media/image2461.png" /><Relationship Id="rId693" Type="http://schemas.openxmlformats.org/officeDocument/2006/relationships/image" Target="../media/image2462.png" /><Relationship Id="rId694" Type="http://schemas.openxmlformats.org/officeDocument/2006/relationships/image" Target="../media/image2463.png" /><Relationship Id="rId695" Type="http://schemas.openxmlformats.org/officeDocument/2006/relationships/image" Target="../media/image2464.png" /><Relationship Id="rId696" Type="http://schemas.openxmlformats.org/officeDocument/2006/relationships/image" Target="../media/image2465.png" /><Relationship Id="rId697" Type="http://schemas.openxmlformats.org/officeDocument/2006/relationships/image" Target="../media/image2466.png" /><Relationship Id="rId7" Type="http://schemas.openxmlformats.org/officeDocument/2006/relationships/image" Target="../media/image1776.png" /><Relationship Id="rId70" Type="http://schemas.openxmlformats.org/officeDocument/2006/relationships/image" Target="../media/image1839.png" /><Relationship Id="rId71" Type="http://schemas.openxmlformats.org/officeDocument/2006/relationships/image" Target="../media/image1840.png" /><Relationship Id="rId72" Type="http://schemas.openxmlformats.org/officeDocument/2006/relationships/image" Target="../media/image1841.png" /><Relationship Id="rId73" Type="http://schemas.openxmlformats.org/officeDocument/2006/relationships/image" Target="../media/image1842.png" /><Relationship Id="rId74" Type="http://schemas.openxmlformats.org/officeDocument/2006/relationships/image" Target="../media/image1843.png" /><Relationship Id="rId75" Type="http://schemas.openxmlformats.org/officeDocument/2006/relationships/image" Target="../media/image1844.png" /><Relationship Id="rId76" Type="http://schemas.openxmlformats.org/officeDocument/2006/relationships/image" Target="../media/image1845.png" /><Relationship Id="rId77" Type="http://schemas.openxmlformats.org/officeDocument/2006/relationships/image" Target="../media/image1846.png" /><Relationship Id="rId78" Type="http://schemas.openxmlformats.org/officeDocument/2006/relationships/image" Target="../media/image1847.png" /><Relationship Id="rId79" Type="http://schemas.openxmlformats.org/officeDocument/2006/relationships/image" Target="../media/image1848.png" /><Relationship Id="rId8" Type="http://schemas.openxmlformats.org/officeDocument/2006/relationships/image" Target="../media/image1777.png" /><Relationship Id="rId80" Type="http://schemas.openxmlformats.org/officeDocument/2006/relationships/image" Target="../media/image1849.png" /><Relationship Id="rId81" Type="http://schemas.openxmlformats.org/officeDocument/2006/relationships/image" Target="../media/image1850.png" /><Relationship Id="rId82" Type="http://schemas.openxmlformats.org/officeDocument/2006/relationships/image" Target="../media/image1851.png" /><Relationship Id="rId83" Type="http://schemas.openxmlformats.org/officeDocument/2006/relationships/image" Target="../media/image1852.png" /><Relationship Id="rId84" Type="http://schemas.openxmlformats.org/officeDocument/2006/relationships/image" Target="../media/image1853.png" /><Relationship Id="rId85" Type="http://schemas.openxmlformats.org/officeDocument/2006/relationships/image" Target="../media/image1854.png" /><Relationship Id="rId86" Type="http://schemas.openxmlformats.org/officeDocument/2006/relationships/image" Target="../media/image1855.png" /><Relationship Id="rId87" Type="http://schemas.openxmlformats.org/officeDocument/2006/relationships/image" Target="../media/image1856.png" /><Relationship Id="rId88" Type="http://schemas.openxmlformats.org/officeDocument/2006/relationships/image" Target="../media/image1857.png" /><Relationship Id="rId89" Type="http://schemas.openxmlformats.org/officeDocument/2006/relationships/image" Target="../media/image1858.png" /><Relationship Id="rId9" Type="http://schemas.openxmlformats.org/officeDocument/2006/relationships/image" Target="../media/image1778.png" /><Relationship Id="rId90" Type="http://schemas.openxmlformats.org/officeDocument/2006/relationships/image" Target="../media/image1859.png" /><Relationship Id="rId91" Type="http://schemas.openxmlformats.org/officeDocument/2006/relationships/image" Target="../media/image1860.png" /><Relationship Id="rId92" Type="http://schemas.openxmlformats.org/officeDocument/2006/relationships/image" Target="../media/image1861.png" /><Relationship Id="rId93" Type="http://schemas.openxmlformats.org/officeDocument/2006/relationships/image" Target="../media/image1862.png" /><Relationship Id="rId94" Type="http://schemas.openxmlformats.org/officeDocument/2006/relationships/image" Target="../media/image1863.png" /><Relationship Id="rId95" Type="http://schemas.openxmlformats.org/officeDocument/2006/relationships/image" Target="../media/image1864.png" /><Relationship Id="rId96" Type="http://schemas.openxmlformats.org/officeDocument/2006/relationships/image" Target="../media/image1865.png" /><Relationship Id="rId97" Type="http://schemas.openxmlformats.org/officeDocument/2006/relationships/image" Target="../media/image1866.png" /><Relationship Id="rId98" Type="http://schemas.openxmlformats.org/officeDocument/2006/relationships/image" Target="../media/image1867.png" /><Relationship Id="rId99" Type="http://schemas.openxmlformats.org/officeDocument/2006/relationships/image" Target="../media/image186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475.png" /><Relationship Id="rId100" Type="http://schemas.openxmlformats.org/officeDocument/2006/relationships/image" Target="../media/image2565.png" /><Relationship Id="rId101" Type="http://schemas.openxmlformats.org/officeDocument/2006/relationships/image" Target="../media/image2566.png" /><Relationship Id="rId102" Type="http://schemas.openxmlformats.org/officeDocument/2006/relationships/image" Target="../media/image2567.png" /><Relationship Id="rId103" Type="http://schemas.openxmlformats.org/officeDocument/2006/relationships/image" Target="../media/image2568.png" /><Relationship Id="rId104" Type="http://schemas.openxmlformats.org/officeDocument/2006/relationships/image" Target="../media/image2569.png" /><Relationship Id="rId105" Type="http://schemas.openxmlformats.org/officeDocument/2006/relationships/image" Target="../media/image2570.png" /><Relationship Id="rId106" Type="http://schemas.openxmlformats.org/officeDocument/2006/relationships/image" Target="../media/image2571.png" /><Relationship Id="rId107" Type="http://schemas.openxmlformats.org/officeDocument/2006/relationships/image" Target="../media/image2572.png" /><Relationship Id="rId108" Type="http://schemas.openxmlformats.org/officeDocument/2006/relationships/image" Target="../media/image2573.png" /><Relationship Id="rId109" Type="http://schemas.openxmlformats.org/officeDocument/2006/relationships/image" Target="../media/image2574.png" /><Relationship Id="rId11" Type="http://schemas.openxmlformats.org/officeDocument/2006/relationships/image" Target="../media/image2476.png" /><Relationship Id="rId110" Type="http://schemas.openxmlformats.org/officeDocument/2006/relationships/image" Target="../media/image2575.png" /><Relationship Id="rId111" Type="http://schemas.openxmlformats.org/officeDocument/2006/relationships/image" Target="../media/image2576.png" /><Relationship Id="rId112" Type="http://schemas.openxmlformats.org/officeDocument/2006/relationships/image" Target="../media/image2577.png" /><Relationship Id="rId113" Type="http://schemas.openxmlformats.org/officeDocument/2006/relationships/image" Target="../media/image2578.png" /><Relationship Id="rId114" Type="http://schemas.openxmlformats.org/officeDocument/2006/relationships/image" Target="../media/image2579.png" /><Relationship Id="rId115" Type="http://schemas.openxmlformats.org/officeDocument/2006/relationships/image" Target="../media/image2580.png" /><Relationship Id="rId116" Type="http://schemas.openxmlformats.org/officeDocument/2006/relationships/image" Target="../media/image2581.png" /><Relationship Id="rId117" Type="http://schemas.openxmlformats.org/officeDocument/2006/relationships/image" Target="../media/image2582.png" /><Relationship Id="rId118" Type="http://schemas.openxmlformats.org/officeDocument/2006/relationships/image" Target="../media/image2583.png" /><Relationship Id="rId119" Type="http://schemas.openxmlformats.org/officeDocument/2006/relationships/image" Target="../media/image2584.png" /><Relationship Id="rId12" Type="http://schemas.openxmlformats.org/officeDocument/2006/relationships/image" Target="../media/image2477.png" /><Relationship Id="rId120" Type="http://schemas.openxmlformats.org/officeDocument/2006/relationships/image" Target="../media/image2585.png" /><Relationship Id="rId121" Type="http://schemas.openxmlformats.org/officeDocument/2006/relationships/image" Target="../media/image2586.png" /><Relationship Id="rId122" Type="http://schemas.openxmlformats.org/officeDocument/2006/relationships/image" Target="../media/image2587.png" /><Relationship Id="rId123" Type="http://schemas.openxmlformats.org/officeDocument/2006/relationships/image" Target="../media/image2588.png" /><Relationship Id="rId124" Type="http://schemas.openxmlformats.org/officeDocument/2006/relationships/image" Target="../media/image2589.png" /><Relationship Id="rId125" Type="http://schemas.openxmlformats.org/officeDocument/2006/relationships/image" Target="../media/image2590.png" /><Relationship Id="rId126" Type="http://schemas.openxmlformats.org/officeDocument/2006/relationships/image" Target="../media/image2591.png" /><Relationship Id="rId127" Type="http://schemas.openxmlformats.org/officeDocument/2006/relationships/image" Target="../media/image2592.png" /><Relationship Id="rId128" Type="http://schemas.openxmlformats.org/officeDocument/2006/relationships/image" Target="../media/image2593.png" /><Relationship Id="rId129" Type="http://schemas.openxmlformats.org/officeDocument/2006/relationships/image" Target="../media/image2594.png" /><Relationship Id="rId13" Type="http://schemas.openxmlformats.org/officeDocument/2006/relationships/image" Target="../media/image2478.png" /><Relationship Id="rId130" Type="http://schemas.openxmlformats.org/officeDocument/2006/relationships/image" Target="../media/image2595.png" /><Relationship Id="rId131" Type="http://schemas.openxmlformats.org/officeDocument/2006/relationships/image" Target="../media/image2596.png" /><Relationship Id="rId132" Type="http://schemas.openxmlformats.org/officeDocument/2006/relationships/image" Target="../media/image2597.png" /><Relationship Id="rId133" Type="http://schemas.openxmlformats.org/officeDocument/2006/relationships/image" Target="../media/image2598.png" /><Relationship Id="rId134" Type="http://schemas.openxmlformats.org/officeDocument/2006/relationships/image" Target="../media/image2599.png" /><Relationship Id="rId135" Type="http://schemas.openxmlformats.org/officeDocument/2006/relationships/image" Target="../media/image2600.png" /><Relationship Id="rId136" Type="http://schemas.openxmlformats.org/officeDocument/2006/relationships/image" Target="../media/image2601.png" /><Relationship Id="rId137" Type="http://schemas.openxmlformats.org/officeDocument/2006/relationships/image" Target="../media/image2602.png" /><Relationship Id="rId138" Type="http://schemas.openxmlformats.org/officeDocument/2006/relationships/image" Target="../media/image2603.png" /><Relationship Id="rId139" Type="http://schemas.openxmlformats.org/officeDocument/2006/relationships/image" Target="../media/image2604.png" /><Relationship Id="rId14" Type="http://schemas.openxmlformats.org/officeDocument/2006/relationships/image" Target="../media/image2479.png" /><Relationship Id="rId140" Type="http://schemas.openxmlformats.org/officeDocument/2006/relationships/image" Target="../media/image2605.png" /><Relationship Id="rId141" Type="http://schemas.openxmlformats.org/officeDocument/2006/relationships/image" Target="../media/image2606.png" /><Relationship Id="rId142" Type="http://schemas.openxmlformats.org/officeDocument/2006/relationships/image" Target="../media/image2607.png" /><Relationship Id="rId143" Type="http://schemas.openxmlformats.org/officeDocument/2006/relationships/image" Target="../media/image2608.png" /><Relationship Id="rId144" Type="http://schemas.openxmlformats.org/officeDocument/2006/relationships/image" Target="../media/image2609.png" /><Relationship Id="rId145" Type="http://schemas.openxmlformats.org/officeDocument/2006/relationships/image" Target="../media/image2610.png" /><Relationship Id="rId146" Type="http://schemas.openxmlformats.org/officeDocument/2006/relationships/image" Target="../media/image2611.png" /><Relationship Id="rId147" Type="http://schemas.openxmlformats.org/officeDocument/2006/relationships/image" Target="../media/image2612.png" /><Relationship Id="rId148" Type="http://schemas.openxmlformats.org/officeDocument/2006/relationships/image" Target="../media/image2613.png" /><Relationship Id="rId149" Type="http://schemas.openxmlformats.org/officeDocument/2006/relationships/image" Target="../media/image2614.png" /><Relationship Id="rId15" Type="http://schemas.openxmlformats.org/officeDocument/2006/relationships/image" Target="../media/image2480.png" /><Relationship Id="rId150" Type="http://schemas.openxmlformats.org/officeDocument/2006/relationships/image" Target="../media/image2615.png" /><Relationship Id="rId151" Type="http://schemas.openxmlformats.org/officeDocument/2006/relationships/image" Target="../media/image2616.png" /><Relationship Id="rId152" Type="http://schemas.openxmlformats.org/officeDocument/2006/relationships/image" Target="../media/image2617.png" /><Relationship Id="rId153" Type="http://schemas.openxmlformats.org/officeDocument/2006/relationships/image" Target="../media/image2618.png" /><Relationship Id="rId154" Type="http://schemas.openxmlformats.org/officeDocument/2006/relationships/image" Target="../media/image2619.png" /><Relationship Id="rId155" Type="http://schemas.openxmlformats.org/officeDocument/2006/relationships/image" Target="../media/image2620.png" /><Relationship Id="rId156" Type="http://schemas.openxmlformats.org/officeDocument/2006/relationships/image" Target="../media/image2621.png" /><Relationship Id="rId157" Type="http://schemas.openxmlformats.org/officeDocument/2006/relationships/image" Target="../media/image2622.png" /><Relationship Id="rId158" Type="http://schemas.openxmlformats.org/officeDocument/2006/relationships/image" Target="../media/image2623.png" /><Relationship Id="rId159" Type="http://schemas.openxmlformats.org/officeDocument/2006/relationships/image" Target="../media/image2624.png" /><Relationship Id="rId16" Type="http://schemas.openxmlformats.org/officeDocument/2006/relationships/image" Target="../media/image2481.png" /><Relationship Id="rId160" Type="http://schemas.openxmlformats.org/officeDocument/2006/relationships/image" Target="../media/image2625.png" /><Relationship Id="rId161" Type="http://schemas.openxmlformats.org/officeDocument/2006/relationships/image" Target="../media/image2626.png" /><Relationship Id="rId162" Type="http://schemas.openxmlformats.org/officeDocument/2006/relationships/image" Target="../media/image2627.png" /><Relationship Id="rId163" Type="http://schemas.openxmlformats.org/officeDocument/2006/relationships/image" Target="../media/image2628.png" /><Relationship Id="rId164" Type="http://schemas.openxmlformats.org/officeDocument/2006/relationships/image" Target="../media/image2629.png" /><Relationship Id="rId165" Type="http://schemas.openxmlformats.org/officeDocument/2006/relationships/image" Target="../media/image2630.png" /><Relationship Id="rId166" Type="http://schemas.openxmlformats.org/officeDocument/2006/relationships/image" Target="../media/image2631.png" /><Relationship Id="rId167" Type="http://schemas.openxmlformats.org/officeDocument/2006/relationships/image" Target="../media/image2632.png" /><Relationship Id="rId168" Type="http://schemas.openxmlformats.org/officeDocument/2006/relationships/image" Target="../media/image2633.png" /><Relationship Id="rId169" Type="http://schemas.openxmlformats.org/officeDocument/2006/relationships/image" Target="../media/image2634.png" /><Relationship Id="rId17" Type="http://schemas.openxmlformats.org/officeDocument/2006/relationships/image" Target="../media/image2482.png" /><Relationship Id="rId170" Type="http://schemas.openxmlformats.org/officeDocument/2006/relationships/image" Target="../media/image2635.png" /><Relationship Id="rId171" Type="http://schemas.openxmlformats.org/officeDocument/2006/relationships/image" Target="../media/image2636.png" /><Relationship Id="rId172" Type="http://schemas.openxmlformats.org/officeDocument/2006/relationships/image" Target="../media/image2637.png" /><Relationship Id="rId173" Type="http://schemas.openxmlformats.org/officeDocument/2006/relationships/image" Target="../media/image2638.png" /><Relationship Id="rId174" Type="http://schemas.openxmlformats.org/officeDocument/2006/relationships/image" Target="../media/image2639.png" /><Relationship Id="rId175" Type="http://schemas.openxmlformats.org/officeDocument/2006/relationships/image" Target="../media/image2640.png" /><Relationship Id="rId176" Type="http://schemas.openxmlformats.org/officeDocument/2006/relationships/image" Target="../media/image2641.png" /><Relationship Id="rId177" Type="http://schemas.openxmlformats.org/officeDocument/2006/relationships/image" Target="../media/image2642.png" /><Relationship Id="rId178" Type="http://schemas.openxmlformats.org/officeDocument/2006/relationships/image" Target="../media/image2643.png" /><Relationship Id="rId179" Type="http://schemas.openxmlformats.org/officeDocument/2006/relationships/image" Target="../media/image2644.png" /><Relationship Id="rId18" Type="http://schemas.openxmlformats.org/officeDocument/2006/relationships/image" Target="../media/image2483.png" /><Relationship Id="rId180" Type="http://schemas.openxmlformats.org/officeDocument/2006/relationships/image" Target="../media/image2645.png" /><Relationship Id="rId181" Type="http://schemas.openxmlformats.org/officeDocument/2006/relationships/image" Target="../media/image2646.png" /><Relationship Id="rId182" Type="http://schemas.openxmlformats.org/officeDocument/2006/relationships/image" Target="../media/image2647.png" /><Relationship Id="rId183" Type="http://schemas.openxmlformats.org/officeDocument/2006/relationships/image" Target="../media/image2648.png" /><Relationship Id="rId184" Type="http://schemas.openxmlformats.org/officeDocument/2006/relationships/image" Target="../media/image2649.png" /><Relationship Id="rId185" Type="http://schemas.openxmlformats.org/officeDocument/2006/relationships/image" Target="../media/image2650.png" /><Relationship Id="rId186" Type="http://schemas.openxmlformats.org/officeDocument/2006/relationships/image" Target="../media/image2651.png" /><Relationship Id="rId187" Type="http://schemas.openxmlformats.org/officeDocument/2006/relationships/image" Target="../media/image2652.png" /><Relationship Id="rId188" Type="http://schemas.openxmlformats.org/officeDocument/2006/relationships/image" Target="../media/image2653.png" /><Relationship Id="rId189" Type="http://schemas.openxmlformats.org/officeDocument/2006/relationships/image" Target="../media/image2654.png" /><Relationship Id="rId19" Type="http://schemas.openxmlformats.org/officeDocument/2006/relationships/image" Target="../media/image2484.png" /><Relationship Id="rId190" Type="http://schemas.openxmlformats.org/officeDocument/2006/relationships/image" Target="../media/image2655.png" /><Relationship Id="rId191" Type="http://schemas.openxmlformats.org/officeDocument/2006/relationships/image" Target="../media/image2656.png" /><Relationship Id="rId192" Type="http://schemas.openxmlformats.org/officeDocument/2006/relationships/image" Target="../media/image2657.png" /><Relationship Id="rId193" Type="http://schemas.openxmlformats.org/officeDocument/2006/relationships/image" Target="../media/image2658.png" /><Relationship Id="rId194" Type="http://schemas.openxmlformats.org/officeDocument/2006/relationships/image" Target="../media/image2659.png" /><Relationship Id="rId195" Type="http://schemas.openxmlformats.org/officeDocument/2006/relationships/image" Target="../media/image2660.png" /><Relationship Id="rId196" Type="http://schemas.openxmlformats.org/officeDocument/2006/relationships/image" Target="../media/image2661.png" /><Relationship Id="rId197" Type="http://schemas.openxmlformats.org/officeDocument/2006/relationships/image" Target="../media/image2662.png" /><Relationship Id="rId198" Type="http://schemas.openxmlformats.org/officeDocument/2006/relationships/image" Target="../media/image2663.png" /><Relationship Id="rId199" Type="http://schemas.openxmlformats.org/officeDocument/2006/relationships/image" Target="../media/image2664.png" /><Relationship Id="rId2" Type="http://schemas.openxmlformats.org/officeDocument/2006/relationships/image" Target="../media/image2467.png" /><Relationship Id="rId20" Type="http://schemas.openxmlformats.org/officeDocument/2006/relationships/image" Target="../media/image2485.png" /><Relationship Id="rId200" Type="http://schemas.openxmlformats.org/officeDocument/2006/relationships/image" Target="../media/image2665.png" /><Relationship Id="rId201" Type="http://schemas.openxmlformats.org/officeDocument/2006/relationships/image" Target="../media/image2666.png" /><Relationship Id="rId202" Type="http://schemas.openxmlformats.org/officeDocument/2006/relationships/image" Target="../media/image2667.png" /><Relationship Id="rId203" Type="http://schemas.openxmlformats.org/officeDocument/2006/relationships/image" Target="../media/image2668.png" /><Relationship Id="rId204" Type="http://schemas.openxmlformats.org/officeDocument/2006/relationships/image" Target="../media/image2669.png" /><Relationship Id="rId205" Type="http://schemas.openxmlformats.org/officeDocument/2006/relationships/image" Target="../media/image2670.png" /><Relationship Id="rId206" Type="http://schemas.openxmlformats.org/officeDocument/2006/relationships/image" Target="../media/image2671.png" /><Relationship Id="rId207" Type="http://schemas.openxmlformats.org/officeDocument/2006/relationships/image" Target="../media/image2672.png" /><Relationship Id="rId208" Type="http://schemas.openxmlformats.org/officeDocument/2006/relationships/image" Target="../media/image2673.png" /><Relationship Id="rId209" Type="http://schemas.openxmlformats.org/officeDocument/2006/relationships/image" Target="../media/image2674.png" /><Relationship Id="rId21" Type="http://schemas.openxmlformats.org/officeDocument/2006/relationships/image" Target="../media/image2486.png" /><Relationship Id="rId210" Type="http://schemas.openxmlformats.org/officeDocument/2006/relationships/image" Target="../media/image2675.png" /><Relationship Id="rId211" Type="http://schemas.openxmlformats.org/officeDocument/2006/relationships/image" Target="../media/image2676.png" /><Relationship Id="rId212" Type="http://schemas.openxmlformats.org/officeDocument/2006/relationships/image" Target="../media/image2677.png" /><Relationship Id="rId213" Type="http://schemas.openxmlformats.org/officeDocument/2006/relationships/image" Target="../media/image2678.png" /><Relationship Id="rId214" Type="http://schemas.openxmlformats.org/officeDocument/2006/relationships/image" Target="../media/image2679.png" /><Relationship Id="rId215" Type="http://schemas.openxmlformats.org/officeDocument/2006/relationships/image" Target="../media/image2680.png" /><Relationship Id="rId216" Type="http://schemas.openxmlformats.org/officeDocument/2006/relationships/image" Target="../media/image2681.png" /><Relationship Id="rId217" Type="http://schemas.openxmlformats.org/officeDocument/2006/relationships/image" Target="../media/image2682.png" /><Relationship Id="rId218" Type="http://schemas.openxmlformats.org/officeDocument/2006/relationships/image" Target="../media/image2683.png" /><Relationship Id="rId219" Type="http://schemas.openxmlformats.org/officeDocument/2006/relationships/image" Target="../media/image2684.png" /><Relationship Id="rId22" Type="http://schemas.openxmlformats.org/officeDocument/2006/relationships/image" Target="../media/image2487.png" /><Relationship Id="rId220" Type="http://schemas.openxmlformats.org/officeDocument/2006/relationships/image" Target="../media/image2685.png" /><Relationship Id="rId221" Type="http://schemas.openxmlformats.org/officeDocument/2006/relationships/image" Target="../media/image2686.png" /><Relationship Id="rId222" Type="http://schemas.openxmlformats.org/officeDocument/2006/relationships/image" Target="../media/image2687.png" /><Relationship Id="rId223" Type="http://schemas.openxmlformats.org/officeDocument/2006/relationships/image" Target="../media/image2688.png" /><Relationship Id="rId224" Type="http://schemas.openxmlformats.org/officeDocument/2006/relationships/image" Target="../media/image2689.png" /><Relationship Id="rId225" Type="http://schemas.openxmlformats.org/officeDocument/2006/relationships/image" Target="../media/image2690.png" /><Relationship Id="rId226" Type="http://schemas.openxmlformats.org/officeDocument/2006/relationships/image" Target="../media/image2691.png" /><Relationship Id="rId227" Type="http://schemas.openxmlformats.org/officeDocument/2006/relationships/image" Target="../media/image2692.png" /><Relationship Id="rId228" Type="http://schemas.openxmlformats.org/officeDocument/2006/relationships/image" Target="../media/image2693.png" /><Relationship Id="rId229" Type="http://schemas.openxmlformats.org/officeDocument/2006/relationships/image" Target="../media/image2694.png" /><Relationship Id="rId23" Type="http://schemas.openxmlformats.org/officeDocument/2006/relationships/image" Target="../media/image2488.png" /><Relationship Id="rId230" Type="http://schemas.openxmlformats.org/officeDocument/2006/relationships/image" Target="../media/image2695.png" /><Relationship Id="rId231" Type="http://schemas.openxmlformats.org/officeDocument/2006/relationships/image" Target="../media/image2696.png" /><Relationship Id="rId232" Type="http://schemas.openxmlformats.org/officeDocument/2006/relationships/image" Target="../media/image2697.png" /><Relationship Id="rId233" Type="http://schemas.openxmlformats.org/officeDocument/2006/relationships/image" Target="../media/image2698.png" /><Relationship Id="rId234" Type="http://schemas.openxmlformats.org/officeDocument/2006/relationships/image" Target="../media/image2699.png" /><Relationship Id="rId235" Type="http://schemas.openxmlformats.org/officeDocument/2006/relationships/image" Target="../media/image2700.png" /><Relationship Id="rId236" Type="http://schemas.openxmlformats.org/officeDocument/2006/relationships/image" Target="../media/image2701.png" /><Relationship Id="rId237" Type="http://schemas.openxmlformats.org/officeDocument/2006/relationships/image" Target="../media/image2702.png" /><Relationship Id="rId238" Type="http://schemas.openxmlformats.org/officeDocument/2006/relationships/image" Target="../media/image2703.png" /><Relationship Id="rId239" Type="http://schemas.openxmlformats.org/officeDocument/2006/relationships/image" Target="../media/image2704.png" /><Relationship Id="rId24" Type="http://schemas.openxmlformats.org/officeDocument/2006/relationships/image" Target="../media/image2489.png" /><Relationship Id="rId240" Type="http://schemas.openxmlformats.org/officeDocument/2006/relationships/image" Target="../media/image2705.png" /><Relationship Id="rId241" Type="http://schemas.openxmlformats.org/officeDocument/2006/relationships/image" Target="../media/image2706.png" /><Relationship Id="rId242" Type="http://schemas.openxmlformats.org/officeDocument/2006/relationships/image" Target="../media/image2707.png" /><Relationship Id="rId243" Type="http://schemas.openxmlformats.org/officeDocument/2006/relationships/image" Target="../media/image2708.png" /><Relationship Id="rId244" Type="http://schemas.openxmlformats.org/officeDocument/2006/relationships/image" Target="../media/image2709.png" /><Relationship Id="rId245" Type="http://schemas.openxmlformats.org/officeDocument/2006/relationships/image" Target="../media/image2710.png" /><Relationship Id="rId246" Type="http://schemas.openxmlformats.org/officeDocument/2006/relationships/image" Target="../media/image2711.png" /><Relationship Id="rId247" Type="http://schemas.openxmlformats.org/officeDocument/2006/relationships/image" Target="../media/image2712.png" /><Relationship Id="rId248" Type="http://schemas.openxmlformats.org/officeDocument/2006/relationships/image" Target="../media/image2713.png" /><Relationship Id="rId249" Type="http://schemas.openxmlformats.org/officeDocument/2006/relationships/image" Target="../media/image2714.png" /><Relationship Id="rId25" Type="http://schemas.openxmlformats.org/officeDocument/2006/relationships/image" Target="../media/image2490.png" /><Relationship Id="rId250" Type="http://schemas.openxmlformats.org/officeDocument/2006/relationships/image" Target="../media/image2715.png" /><Relationship Id="rId251" Type="http://schemas.openxmlformats.org/officeDocument/2006/relationships/image" Target="../media/image2716.png" /><Relationship Id="rId252" Type="http://schemas.openxmlformats.org/officeDocument/2006/relationships/image" Target="../media/image2717.png" /><Relationship Id="rId253" Type="http://schemas.openxmlformats.org/officeDocument/2006/relationships/image" Target="../media/image2718.png" /><Relationship Id="rId254" Type="http://schemas.openxmlformats.org/officeDocument/2006/relationships/image" Target="../media/image2719.png" /><Relationship Id="rId255" Type="http://schemas.openxmlformats.org/officeDocument/2006/relationships/image" Target="../media/image2720.png" /><Relationship Id="rId256" Type="http://schemas.openxmlformats.org/officeDocument/2006/relationships/image" Target="../media/image2721.png" /><Relationship Id="rId257" Type="http://schemas.openxmlformats.org/officeDocument/2006/relationships/image" Target="../media/image2722.png" /><Relationship Id="rId258" Type="http://schemas.openxmlformats.org/officeDocument/2006/relationships/image" Target="../media/image2723.png" /><Relationship Id="rId259" Type="http://schemas.openxmlformats.org/officeDocument/2006/relationships/image" Target="../media/image2724.png" /><Relationship Id="rId26" Type="http://schemas.openxmlformats.org/officeDocument/2006/relationships/image" Target="../media/image2491.png" /><Relationship Id="rId260" Type="http://schemas.openxmlformats.org/officeDocument/2006/relationships/image" Target="../media/image2725.png" /><Relationship Id="rId261" Type="http://schemas.openxmlformats.org/officeDocument/2006/relationships/image" Target="../media/image2726.png" /><Relationship Id="rId262" Type="http://schemas.openxmlformats.org/officeDocument/2006/relationships/image" Target="../media/image2727.png" /><Relationship Id="rId263" Type="http://schemas.openxmlformats.org/officeDocument/2006/relationships/image" Target="../media/image2728.png" /><Relationship Id="rId264" Type="http://schemas.openxmlformats.org/officeDocument/2006/relationships/image" Target="../media/image2729.png" /><Relationship Id="rId265" Type="http://schemas.openxmlformats.org/officeDocument/2006/relationships/image" Target="../media/image2730.png" /><Relationship Id="rId266" Type="http://schemas.openxmlformats.org/officeDocument/2006/relationships/image" Target="../media/image2731.png" /><Relationship Id="rId267" Type="http://schemas.openxmlformats.org/officeDocument/2006/relationships/image" Target="../media/image2732.png" /><Relationship Id="rId268" Type="http://schemas.openxmlformats.org/officeDocument/2006/relationships/image" Target="../media/image2733.png" /><Relationship Id="rId269" Type="http://schemas.openxmlformats.org/officeDocument/2006/relationships/image" Target="../media/image2734.png" /><Relationship Id="rId27" Type="http://schemas.openxmlformats.org/officeDocument/2006/relationships/image" Target="../media/image2492.png" /><Relationship Id="rId270" Type="http://schemas.openxmlformats.org/officeDocument/2006/relationships/image" Target="../media/image2735.png" /><Relationship Id="rId271" Type="http://schemas.openxmlformats.org/officeDocument/2006/relationships/image" Target="../media/image2736.png" /><Relationship Id="rId272" Type="http://schemas.openxmlformats.org/officeDocument/2006/relationships/image" Target="../media/image2737.png" /><Relationship Id="rId273" Type="http://schemas.openxmlformats.org/officeDocument/2006/relationships/image" Target="../media/image2738.png" /><Relationship Id="rId274" Type="http://schemas.openxmlformats.org/officeDocument/2006/relationships/image" Target="../media/image2739.png" /><Relationship Id="rId275" Type="http://schemas.openxmlformats.org/officeDocument/2006/relationships/image" Target="../media/image2740.png" /><Relationship Id="rId276" Type="http://schemas.openxmlformats.org/officeDocument/2006/relationships/image" Target="../media/image2741.png" /><Relationship Id="rId277" Type="http://schemas.openxmlformats.org/officeDocument/2006/relationships/image" Target="../media/image2742.png" /><Relationship Id="rId278" Type="http://schemas.openxmlformats.org/officeDocument/2006/relationships/image" Target="../media/image2743.png" /><Relationship Id="rId279" Type="http://schemas.openxmlformats.org/officeDocument/2006/relationships/image" Target="../media/image2744.png" /><Relationship Id="rId28" Type="http://schemas.openxmlformats.org/officeDocument/2006/relationships/image" Target="../media/image2493.png" /><Relationship Id="rId280" Type="http://schemas.openxmlformats.org/officeDocument/2006/relationships/image" Target="../media/image2745.png" /><Relationship Id="rId281" Type="http://schemas.openxmlformats.org/officeDocument/2006/relationships/image" Target="../media/image2746.png" /><Relationship Id="rId282" Type="http://schemas.openxmlformats.org/officeDocument/2006/relationships/image" Target="../media/image2747.png" /><Relationship Id="rId283" Type="http://schemas.openxmlformats.org/officeDocument/2006/relationships/image" Target="../media/image2748.png" /><Relationship Id="rId284" Type="http://schemas.openxmlformats.org/officeDocument/2006/relationships/image" Target="../media/image2749.png" /><Relationship Id="rId285" Type="http://schemas.openxmlformats.org/officeDocument/2006/relationships/image" Target="../media/image2750.png" /><Relationship Id="rId286" Type="http://schemas.openxmlformats.org/officeDocument/2006/relationships/image" Target="../media/image2751.png" /><Relationship Id="rId287" Type="http://schemas.openxmlformats.org/officeDocument/2006/relationships/image" Target="../media/image2752.png" /><Relationship Id="rId288" Type="http://schemas.openxmlformats.org/officeDocument/2006/relationships/image" Target="../media/image2753.png" /><Relationship Id="rId289" Type="http://schemas.openxmlformats.org/officeDocument/2006/relationships/image" Target="../media/image2754.png" /><Relationship Id="rId29" Type="http://schemas.openxmlformats.org/officeDocument/2006/relationships/image" Target="../media/image2494.png" /><Relationship Id="rId290" Type="http://schemas.openxmlformats.org/officeDocument/2006/relationships/image" Target="../media/image2755.png" /><Relationship Id="rId291" Type="http://schemas.openxmlformats.org/officeDocument/2006/relationships/image" Target="../media/image2756.png" /><Relationship Id="rId292" Type="http://schemas.openxmlformats.org/officeDocument/2006/relationships/image" Target="../media/image2757.png" /><Relationship Id="rId293" Type="http://schemas.openxmlformats.org/officeDocument/2006/relationships/image" Target="../media/image2758.png" /><Relationship Id="rId294" Type="http://schemas.openxmlformats.org/officeDocument/2006/relationships/image" Target="../media/image2759.png" /><Relationship Id="rId295" Type="http://schemas.openxmlformats.org/officeDocument/2006/relationships/image" Target="../media/image2760.png" /><Relationship Id="rId296" Type="http://schemas.openxmlformats.org/officeDocument/2006/relationships/image" Target="../media/image2761.png" /><Relationship Id="rId297" Type="http://schemas.openxmlformats.org/officeDocument/2006/relationships/image" Target="../media/image2762.png" /><Relationship Id="rId298" Type="http://schemas.openxmlformats.org/officeDocument/2006/relationships/image" Target="../media/image2763.png" /><Relationship Id="rId299" Type="http://schemas.openxmlformats.org/officeDocument/2006/relationships/image" Target="../media/image2764.png" /><Relationship Id="rId3" Type="http://schemas.openxmlformats.org/officeDocument/2006/relationships/image" Target="../media/image2468.png" /><Relationship Id="rId30" Type="http://schemas.openxmlformats.org/officeDocument/2006/relationships/image" Target="../media/image2495.png" /><Relationship Id="rId300" Type="http://schemas.openxmlformats.org/officeDocument/2006/relationships/image" Target="../media/image2765.png" /><Relationship Id="rId301" Type="http://schemas.openxmlformats.org/officeDocument/2006/relationships/image" Target="../media/image2766.png" /><Relationship Id="rId302" Type="http://schemas.openxmlformats.org/officeDocument/2006/relationships/image" Target="../media/image2767.png" /><Relationship Id="rId303" Type="http://schemas.openxmlformats.org/officeDocument/2006/relationships/image" Target="../media/image2768.png" /><Relationship Id="rId304" Type="http://schemas.openxmlformats.org/officeDocument/2006/relationships/image" Target="../media/image2769.png" /><Relationship Id="rId305" Type="http://schemas.openxmlformats.org/officeDocument/2006/relationships/image" Target="../media/image2770.png" /><Relationship Id="rId306" Type="http://schemas.openxmlformats.org/officeDocument/2006/relationships/image" Target="../media/image2771.png" /><Relationship Id="rId307" Type="http://schemas.openxmlformats.org/officeDocument/2006/relationships/image" Target="../media/image2772.png" /><Relationship Id="rId308" Type="http://schemas.openxmlformats.org/officeDocument/2006/relationships/image" Target="../media/image2773.png" /><Relationship Id="rId309" Type="http://schemas.openxmlformats.org/officeDocument/2006/relationships/image" Target="../media/image2774.png" /><Relationship Id="rId31" Type="http://schemas.openxmlformats.org/officeDocument/2006/relationships/image" Target="../media/image2496.png" /><Relationship Id="rId310" Type="http://schemas.openxmlformats.org/officeDocument/2006/relationships/image" Target="../media/image2775.png" /><Relationship Id="rId311" Type="http://schemas.openxmlformats.org/officeDocument/2006/relationships/image" Target="../media/image2776.png" /><Relationship Id="rId312" Type="http://schemas.openxmlformats.org/officeDocument/2006/relationships/image" Target="../media/image2777.png" /><Relationship Id="rId313" Type="http://schemas.openxmlformats.org/officeDocument/2006/relationships/image" Target="../media/image2778.png" /><Relationship Id="rId314" Type="http://schemas.openxmlformats.org/officeDocument/2006/relationships/image" Target="../media/image2779.png" /><Relationship Id="rId315" Type="http://schemas.openxmlformats.org/officeDocument/2006/relationships/image" Target="../media/image2780.png" /><Relationship Id="rId316" Type="http://schemas.openxmlformats.org/officeDocument/2006/relationships/image" Target="../media/image2781.png" /><Relationship Id="rId317" Type="http://schemas.openxmlformats.org/officeDocument/2006/relationships/image" Target="../media/image2782.png" /><Relationship Id="rId318" Type="http://schemas.openxmlformats.org/officeDocument/2006/relationships/image" Target="../media/image2783.png" /><Relationship Id="rId319" Type="http://schemas.openxmlformats.org/officeDocument/2006/relationships/image" Target="../media/image2784.png" /><Relationship Id="rId32" Type="http://schemas.openxmlformats.org/officeDocument/2006/relationships/image" Target="../media/image2497.png" /><Relationship Id="rId320" Type="http://schemas.openxmlformats.org/officeDocument/2006/relationships/image" Target="../media/image2785.png" /><Relationship Id="rId321" Type="http://schemas.openxmlformats.org/officeDocument/2006/relationships/image" Target="../media/image2786.png" /><Relationship Id="rId322" Type="http://schemas.openxmlformats.org/officeDocument/2006/relationships/image" Target="../media/image2787.png" /><Relationship Id="rId323" Type="http://schemas.openxmlformats.org/officeDocument/2006/relationships/image" Target="../media/image2788.png" /><Relationship Id="rId324" Type="http://schemas.openxmlformats.org/officeDocument/2006/relationships/image" Target="../media/image2789.png" /><Relationship Id="rId325" Type="http://schemas.openxmlformats.org/officeDocument/2006/relationships/image" Target="../media/image2790.png" /><Relationship Id="rId326" Type="http://schemas.openxmlformats.org/officeDocument/2006/relationships/image" Target="../media/image2791.png" /><Relationship Id="rId327" Type="http://schemas.openxmlformats.org/officeDocument/2006/relationships/image" Target="../media/image2792.png" /><Relationship Id="rId328" Type="http://schemas.openxmlformats.org/officeDocument/2006/relationships/image" Target="../media/image2793.png" /><Relationship Id="rId329" Type="http://schemas.openxmlformats.org/officeDocument/2006/relationships/image" Target="../media/image2794.png" /><Relationship Id="rId33" Type="http://schemas.openxmlformats.org/officeDocument/2006/relationships/image" Target="../media/image2498.png" /><Relationship Id="rId330" Type="http://schemas.openxmlformats.org/officeDocument/2006/relationships/image" Target="../media/image2795.png" /><Relationship Id="rId331" Type="http://schemas.openxmlformats.org/officeDocument/2006/relationships/image" Target="../media/image2796.png" /><Relationship Id="rId332" Type="http://schemas.openxmlformats.org/officeDocument/2006/relationships/image" Target="../media/image2797.png" /><Relationship Id="rId333" Type="http://schemas.openxmlformats.org/officeDocument/2006/relationships/image" Target="../media/image2798.png" /><Relationship Id="rId334" Type="http://schemas.openxmlformats.org/officeDocument/2006/relationships/image" Target="../media/image2799.png" /><Relationship Id="rId335" Type="http://schemas.openxmlformats.org/officeDocument/2006/relationships/image" Target="../media/image2800.png" /><Relationship Id="rId336" Type="http://schemas.openxmlformats.org/officeDocument/2006/relationships/image" Target="../media/image2801.png" /><Relationship Id="rId337" Type="http://schemas.openxmlformats.org/officeDocument/2006/relationships/image" Target="../media/image2802.png" /><Relationship Id="rId338" Type="http://schemas.openxmlformats.org/officeDocument/2006/relationships/image" Target="../media/image2803.png" /><Relationship Id="rId339" Type="http://schemas.openxmlformats.org/officeDocument/2006/relationships/image" Target="../media/image2804.png" /><Relationship Id="rId34" Type="http://schemas.openxmlformats.org/officeDocument/2006/relationships/image" Target="../media/image2499.png" /><Relationship Id="rId340" Type="http://schemas.openxmlformats.org/officeDocument/2006/relationships/image" Target="../media/image2805.png" /><Relationship Id="rId341" Type="http://schemas.openxmlformats.org/officeDocument/2006/relationships/image" Target="../media/image2806.png" /><Relationship Id="rId342" Type="http://schemas.openxmlformats.org/officeDocument/2006/relationships/image" Target="../media/image2807.png" /><Relationship Id="rId343" Type="http://schemas.openxmlformats.org/officeDocument/2006/relationships/image" Target="../media/image2808.png" /><Relationship Id="rId344" Type="http://schemas.openxmlformats.org/officeDocument/2006/relationships/image" Target="../media/image2809.png" /><Relationship Id="rId345" Type="http://schemas.openxmlformats.org/officeDocument/2006/relationships/image" Target="../media/image2810.png" /><Relationship Id="rId346" Type="http://schemas.openxmlformats.org/officeDocument/2006/relationships/image" Target="../media/image2811.png" /><Relationship Id="rId347" Type="http://schemas.openxmlformats.org/officeDocument/2006/relationships/image" Target="../media/image2812.png" /><Relationship Id="rId348" Type="http://schemas.openxmlformats.org/officeDocument/2006/relationships/image" Target="../media/image2813.png" /><Relationship Id="rId349" Type="http://schemas.openxmlformats.org/officeDocument/2006/relationships/image" Target="../media/image2814.png" /><Relationship Id="rId35" Type="http://schemas.openxmlformats.org/officeDocument/2006/relationships/image" Target="../media/image2500.png" /><Relationship Id="rId350" Type="http://schemas.openxmlformats.org/officeDocument/2006/relationships/image" Target="../media/image2815.png" /><Relationship Id="rId351" Type="http://schemas.openxmlformats.org/officeDocument/2006/relationships/image" Target="../media/image2816.png" /><Relationship Id="rId352" Type="http://schemas.openxmlformats.org/officeDocument/2006/relationships/image" Target="../media/image2817.png" /><Relationship Id="rId353" Type="http://schemas.openxmlformats.org/officeDocument/2006/relationships/image" Target="../media/image2818.png" /><Relationship Id="rId354" Type="http://schemas.openxmlformats.org/officeDocument/2006/relationships/image" Target="../media/image2819.png" /><Relationship Id="rId355" Type="http://schemas.openxmlformats.org/officeDocument/2006/relationships/image" Target="../media/image2820.png" /><Relationship Id="rId356" Type="http://schemas.openxmlformats.org/officeDocument/2006/relationships/image" Target="../media/image2821.png" /><Relationship Id="rId357" Type="http://schemas.openxmlformats.org/officeDocument/2006/relationships/image" Target="../media/image2822.png" /><Relationship Id="rId358" Type="http://schemas.openxmlformats.org/officeDocument/2006/relationships/image" Target="../media/image2823.png" /><Relationship Id="rId359" Type="http://schemas.openxmlformats.org/officeDocument/2006/relationships/image" Target="../media/image2824.png" /><Relationship Id="rId36" Type="http://schemas.openxmlformats.org/officeDocument/2006/relationships/image" Target="../media/image2501.png" /><Relationship Id="rId360" Type="http://schemas.openxmlformats.org/officeDocument/2006/relationships/image" Target="../media/image2825.png" /><Relationship Id="rId361" Type="http://schemas.openxmlformats.org/officeDocument/2006/relationships/image" Target="../media/image2826.png" /><Relationship Id="rId362" Type="http://schemas.openxmlformats.org/officeDocument/2006/relationships/image" Target="../media/image2827.png" /><Relationship Id="rId363" Type="http://schemas.openxmlformats.org/officeDocument/2006/relationships/image" Target="../media/image2828.png" /><Relationship Id="rId364" Type="http://schemas.openxmlformats.org/officeDocument/2006/relationships/image" Target="../media/image2829.png" /><Relationship Id="rId365" Type="http://schemas.openxmlformats.org/officeDocument/2006/relationships/image" Target="../media/image2830.png" /><Relationship Id="rId366" Type="http://schemas.openxmlformats.org/officeDocument/2006/relationships/image" Target="../media/image2831.png" /><Relationship Id="rId367" Type="http://schemas.openxmlformats.org/officeDocument/2006/relationships/image" Target="../media/image2832.png" /><Relationship Id="rId368" Type="http://schemas.openxmlformats.org/officeDocument/2006/relationships/image" Target="../media/image2833.png" /><Relationship Id="rId369" Type="http://schemas.openxmlformats.org/officeDocument/2006/relationships/image" Target="../media/image2834.png" /><Relationship Id="rId37" Type="http://schemas.openxmlformats.org/officeDocument/2006/relationships/image" Target="../media/image2502.png" /><Relationship Id="rId370" Type="http://schemas.openxmlformats.org/officeDocument/2006/relationships/image" Target="../media/image2835.png" /><Relationship Id="rId371" Type="http://schemas.openxmlformats.org/officeDocument/2006/relationships/image" Target="../media/image2836.png" /><Relationship Id="rId372" Type="http://schemas.openxmlformats.org/officeDocument/2006/relationships/image" Target="../media/image2837.png" /><Relationship Id="rId373" Type="http://schemas.openxmlformats.org/officeDocument/2006/relationships/image" Target="../media/image2838.png" /><Relationship Id="rId374" Type="http://schemas.openxmlformats.org/officeDocument/2006/relationships/image" Target="../media/image2839.png" /><Relationship Id="rId375" Type="http://schemas.openxmlformats.org/officeDocument/2006/relationships/image" Target="../media/image2840.png" /><Relationship Id="rId376" Type="http://schemas.openxmlformats.org/officeDocument/2006/relationships/image" Target="../media/image2841.png" /><Relationship Id="rId377" Type="http://schemas.openxmlformats.org/officeDocument/2006/relationships/image" Target="../media/image2842.png" /><Relationship Id="rId378" Type="http://schemas.openxmlformats.org/officeDocument/2006/relationships/image" Target="../media/image2843.png" /><Relationship Id="rId379" Type="http://schemas.openxmlformats.org/officeDocument/2006/relationships/image" Target="../media/image2844.png" /><Relationship Id="rId38" Type="http://schemas.openxmlformats.org/officeDocument/2006/relationships/image" Target="../media/image2503.png" /><Relationship Id="rId380" Type="http://schemas.openxmlformats.org/officeDocument/2006/relationships/image" Target="../media/image2845.png" /><Relationship Id="rId381" Type="http://schemas.openxmlformats.org/officeDocument/2006/relationships/image" Target="../media/image2846.png" /><Relationship Id="rId382" Type="http://schemas.openxmlformats.org/officeDocument/2006/relationships/image" Target="../media/image2847.png" /><Relationship Id="rId383" Type="http://schemas.openxmlformats.org/officeDocument/2006/relationships/image" Target="../media/image2848.png" /><Relationship Id="rId384" Type="http://schemas.openxmlformats.org/officeDocument/2006/relationships/image" Target="../media/image2849.png" /><Relationship Id="rId385" Type="http://schemas.openxmlformats.org/officeDocument/2006/relationships/image" Target="../media/image2850.png" /><Relationship Id="rId386" Type="http://schemas.openxmlformats.org/officeDocument/2006/relationships/image" Target="../media/image2851.png" /><Relationship Id="rId387" Type="http://schemas.openxmlformats.org/officeDocument/2006/relationships/image" Target="../media/image2852.png" /><Relationship Id="rId388" Type="http://schemas.openxmlformats.org/officeDocument/2006/relationships/image" Target="../media/image2853.png" /><Relationship Id="rId389" Type="http://schemas.openxmlformats.org/officeDocument/2006/relationships/image" Target="../media/image2854.png" /><Relationship Id="rId39" Type="http://schemas.openxmlformats.org/officeDocument/2006/relationships/image" Target="../media/image2504.png" /><Relationship Id="rId390" Type="http://schemas.openxmlformats.org/officeDocument/2006/relationships/image" Target="../media/image2855.png" /><Relationship Id="rId391" Type="http://schemas.openxmlformats.org/officeDocument/2006/relationships/image" Target="../media/image2856.png" /><Relationship Id="rId392" Type="http://schemas.openxmlformats.org/officeDocument/2006/relationships/image" Target="../media/image2857.png" /><Relationship Id="rId393" Type="http://schemas.openxmlformats.org/officeDocument/2006/relationships/image" Target="../media/image2858.png" /><Relationship Id="rId394" Type="http://schemas.openxmlformats.org/officeDocument/2006/relationships/image" Target="../media/image2859.png" /><Relationship Id="rId395" Type="http://schemas.openxmlformats.org/officeDocument/2006/relationships/image" Target="../media/image2860.png" /><Relationship Id="rId396" Type="http://schemas.openxmlformats.org/officeDocument/2006/relationships/image" Target="../media/image2861.png" /><Relationship Id="rId397" Type="http://schemas.openxmlformats.org/officeDocument/2006/relationships/image" Target="../media/image2862.png" /><Relationship Id="rId398" Type="http://schemas.openxmlformats.org/officeDocument/2006/relationships/image" Target="../media/image2863.png" /><Relationship Id="rId399" Type="http://schemas.openxmlformats.org/officeDocument/2006/relationships/image" Target="../media/image2864.png" /><Relationship Id="rId4" Type="http://schemas.openxmlformats.org/officeDocument/2006/relationships/image" Target="../media/image2469.png" /><Relationship Id="rId40" Type="http://schemas.openxmlformats.org/officeDocument/2006/relationships/image" Target="../media/image2505.png" /><Relationship Id="rId400" Type="http://schemas.openxmlformats.org/officeDocument/2006/relationships/image" Target="../media/image2865.png" /><Relationship Id="rId401" Type="http://schemas.openxmlformats.org/officeDocument/2006/relationships/image" Target="../media/image2866.png" /><Relationship Id="rId402" Type="http://schemas.openxmlformats.org/officeDocument/2006/relationships/image" Target="../media/image2867.png" /><Relationship Id="rId403" Type="http://schemas.openxmlformats.org/officeDocument/2006/relationships/image" Target="../media/image2868.png" /><Relationship Id="rId404" Type="http://schemas.openxmlformats.org/officeDocument/2006/relationships/image" Target="../media/image2869.png" /><Relationship Id="rId405" Type="http://schemas.openxmlformats.org/officeDocument/2006/relationships/image" Target="../media/image2870.png" /><Relationship Id="rId406" Type="http://schemas.openxmlformats.org/officeDocument/2006/relationships/image" Target="../media/image2871.png" /><Relationship Id="rId407" Type="http://schemas.openxmlformats.org/officeDocument/2006/relationships/image" Target="../media/image2872.png" /><Relationship Id="rId408" Type="http://schemas.openxmlformats.org/officeDocument/2006/relationships/image" Target="../media/image2873.png" /><Relationship Id="rId409" Type="http://schemas.openxmlformats.org/officeDocument/2006/relationships/image" Target="../media/image2874.png" /><Relationship Id="rId41" Type="http://schemas.openxmlformats.org/officeDocument/2006/relationships/image" Target="../media/image2506.png" /><Relationship Id="rId410" Type="http://schemas.openxmlformats.org/officeDocument/2006/relationships/image" Target="../media/image2875.png" /><Relationship Id="rId411" Type="http://schemas.openxmlformats.org/officeDocument/2006/relationships/image" Target="../media/image2876.png" /><Relationship Id="rId412" Type="http://schemas.openxmlformats.org/officeDocument/2006/relationships/image" Target="../media/image2877.png" /><Relationship Id="rId413" Type="http://schemas.openxmlformats.org/officeDocument/2006/relationships/image" Target="../media/image2878.png" /><Relationship Id="rId414" Type="http://schemas.openxmlformats.org/officeDocument/2006/relationships/image" Target="../media/image2879.png" /><Relationship Id="rId415" Type="http://schemas.openxmlformats.org/officeDocument/2006/relationships/image" Target="../media/image2880.png" /><Relationship Id="rId416" Type="http://schemas.openxmlformats.org/officeDocument/2006/relationships/image" Target="../media/image2881.png" /><Relationship Id="rId417" Type="http://schemas.openxmlformats.org/officeDocument/2006/relationships/image" Target="../media/image2882.png" /><Relationship Id="rId418" Type="http://schemas.openxmlformats.org/officeDocument/2006/relationships/image" Target="../media/image2883.png" /><Relationship Id="rId419" Type="http://schemas.openxmlformats.org/officeDocument/2006/relationships/image" Target="../media/image2884.png" /><Relationship Id="rId42" Type="http://schemas.openxmlformats.org/officeDocument/2006/relationships/image" Target="../media/image2507.png" /><Relationship Id="rId420" Type="http://schemas.openxmlformats.org/officeDocument/2006/relationships/image" Target="../media/image2885.png" /><Relationship Id="rId421" Type="http://schemas.openxmlformats.org/officeDocument/2006/relationships/image" Target="../media/image2886.png" /><Relationship Id="rId422" Type="http://schemas.openxmlformats.org/officeDocument/2006/relationships/image" Target="../media/image2887.png" /><Relationship Id="rId423" Type="http://schemas.openxmlformats.org/officeDocument/2006/relationships/image" Target="../media/image2888.png" /><Relationship Id="rId424" Type="http://schemas.openxmlformats.org/officeDocument/2006/relationships/image" Target="../media/image2889.png" /><Relationship Id="rId425" Type="http://schemas.openxmlformats.org/officeDocument/2006/relationships/image" Target="../media/image2890.png" /><Relationship Id="rId426" Type="http://schemas.openxmlformats.org/officeDocument/2006/relationships/image" Target="../media/image2891.png" /><Relationship Id="rId427" Type="http://schemas.openxmlformats.org/officeDocument/2006/relationships/image" Target="../media/image2892.png" /><Relationship Id="rId428" Type="http://schemas.openxmlformats.org/officeDocument/2006/relationships/image" Target="../media/image2893.png" /><Relationship Id="rId429" Type="http://schemas.openxmlformats.org/officeDocument/2006/relationships/image" Target="../media/image2894.png" /><Relationship Id="rId43" Type="http://schemas.openxmlformats.org/officeDocument/2006/relationships/image" Target="../media/image2508.png" /><Relationship Id="rId430" Type="http://schemas.openxmlformats.org/officeDocument/2006/relationships/image" Target="../media/image2895.png" /><Relationship Id="rId431" Type="http://schemas.openxmlformats.org/officeDocument/2006/relationships/image" Target="../media/image2896.png" /><Relationship Id="rId432" Type="http://schemas.openxmlformats.org/officeDocument/2006/relationships/image" Target="../media/image2897.png" /><Relationship Id="rId433" Type="http://schemas.openxmlformats.org/officeDocument/2006/relationships/image" Target="../media/image2898.png" /><Relationship Id="rId434" Type="http://schemas.openxmlformats.org/officeDocument/2006/relationships/image" Target="../media/image2899.png" /><Relationship Id="rId435" Type="http://schemas.openxmlformats.org/officeDocument/2006/relationships/image" Target="../media/image2900.png" /><Relationship Id="rId436" Type="http://schemas.openxmlformats.org/officeDocument/2006/relationships/image" Target="../media/image2901.png" /><Relationship Id="rId437" Type="http://schemas.openxmlformats.org/officeDocument/2006/relationships/image" Target="../media/image2902.png" /><Relationship Id="rId438" Type="http://schemas.openxmlformats.org/officeDocument/2006/relationships/image" Target="../media/image2903.png" /><Relationship Id="rId439" Type="http://schemas.openxmlformats.org/officeDocument/2006/relationships/image" Target="../media/image2904.png" /><Relationship Id="rId44" Type="http://schemas.openxmlformats.org/officeDocument/2006/relationships/image" Target="../media/image2509.png" /><Relationship Id="rId440" Type="http://schemas.openxmlformats.org/officeDocument/2006/relationships/image" Target="../media/image2905.png" /><Relationship Id="rId441" Type="http://schemas.openxmlformats.org/officeDocument/2006/relationships/image" Target="../media/image2906.png" /><Relationship Id="rId442" Type="http://schemas.openxmlformats.org/officeDocument/2006/relationships/image" Target="../media/image2907.png" /><Relationship Id="rId443" Type="http://schemas.openxmlformats.org/officeDocument/2006/relationships/image" Target="../media/image2908.png" /><Relationship Id="rId444" Type="http://schemas.openxmlformats.org/officeDocument/2006/relationships/image" Target="../media/image2909.png" /><Relationship Id="rId445" Type="http://schemas.openxmlformats.org/officeDocument/2006/relationships/image" Target="../media/image2910.png" /><Relationship Id="rId446" Type="http://schemas.openxmlformats.org/officeDocument/2006/relationships/image" Target="../media/image2911.png" /><Relationship Id="rId447" Type="http://schemas.openxmlformats.org/officeDocument/2006/relationships/image" Target="../media/image2912.png" /><Relationship Id="rId448" Type="http://schemas.openxmlformats.org/officeDocument/2006/relationships/image" Target="../media/image2913.png" /><Relationship Id="rId449" Type="http://schemas.openxmlformats.org/officeDocument/2006/relationships/image" Target="../media/image2914.png" /><Relationship Id="rId45" Type="http://schemas.openxmlformats.org/officeDocument/2006/relationships/image" Target="../media/image2510.png" /><Relationship Id="rId450" Type="http://schemas.openxmlformats.org/officeDocument/2006/relationships/image" Target="../media/image2915.png" /><Relationship Id="rId451" Type="http://schemas.openxmlformats.org/officeDocument/2006/relationships/image" Target="../media/image2916.png" /><Relationship Id="rId452" Type="http://schemas.openxmlformats.org/officeDocument/2006/relationships/image" Target="../media/image2917.png" /><Relationship Id="rId453" Type="http://schemas.openxmlformats.org/officeDocument/2006/relationships/image" Target="../media/image2918.png" /><Relationship Id="rId454" Type="http://schemas.openxmlformats.org/officeDocument/2006/relationships/image" Target="../media/image2919.png" /><Relationship Id="rId455" Type="http://schemas.openxmlformats.org/officeDocument/2006/relationships/image" Target="../media/image2920.png" /><Relationship Id="rId456" Type="http://schemas.openxmlformats.org/officeDocument/2006/relationships/image" Target="../media/image2921.png" /><Relationship Id="rId457" Type="http://schemas.openxmlformats.org/officeDocument/2006/relationships/image" Target="../media/image2922.png" /><Relationship Id="rId458" Type="http://schemas.openxmlformats.org/officeDocument/2006/relationships/image" Target="../media/image2923.png" /><Relationship Id="rId459" Type="http://schemas.openxmlformats.org/officeDocument/2006/relationships/image" Target="../media/image2924.png" /><Relationship Id="rId46" Type="http://schemas.openxmlformats.org/officeDocument/2006/relationships/image" Target="../media/image2511.png" /><Relationship Id="rId460" Type="http://schemas.openxmlformats.org/officeDocument/2006/relationships/image" Target="../media/image2925.png" /><Relationship Id="rId461" Type="http://schemas.openxmlformats.org/officeDocument/2006/relationships/image" Target="../media/image2926.png" /><Relationship Id="rId462" Type="http://schemas.openxmlformats.org/officeDocument/2006/relationships/image" Target="../media/image2927.png" /><Relationship Id="rId463" Type="http://schemas.openxmlformats.org/officeDocument/2006/relationships/image" Target="../media/image2928.png" /><Relationship Id="rId464" Type="http://schemas.openxmlformats.org/officeDocument/2006/relationships/image" Target="../media/image2929.png" /><Relationship Id="rId465" Type="http://schemas.openxmlformats.org/officeDocument/2006/relationships/image" Target="../media/image2930.png" /><Relationship Id="rId466" Type="http://schemas.openxmlformats.org/officeDocument/2006/relationships/image" Target="../media/image2931.png" /><Relationship Id="rId467" Type="http://schemas.openxmlformats.org/officeDocument/2006/relationships/image" Target="../media/image2932.png" /><Relationship Id="rId468" Type="http://schemas.openxmlformats.org/officeDocument/2006/relationships/image" Target="../media/image2933.png" /><Relationship Id="rId469" Type="http://schemas.openxmlformats.org/officeDocument/2006/relationships/image" Target="../media/image2934.png" /><Relationship Id="rId47" Type="http://schemas.openxmlformats.org/officeDocument/2006/relationships/image" Target="../media/image2512.png" /><Relationship Id="rId470" Type="http://schemas.openxmlformats.org/officeDocument/2006/relationships/image" Target="../media/image2935.png" /><Relationship Id="rId471" Type="http://schemas.openxmlformats.org/officeDocument/2006/relationships/image" Target="../media/image2936.png" /><Relationship Id="rId472" Type="http://schemas.openxmlformats.org/officeDocument/2006/relationships/image" Target="../media/image2937.png" /><Relationship Id="rId473" Type="http://schemas.openxmlformats.org/officeDocument/2006/relationships/image" Target="../media/image2938.png" /><Relationship Id="rId474" Type="http://schemas.openxmlformats.org/officeDocument/2006/relationships/image" Target="../media/image2939.png" /><Relationship Id="rId475" Type="http://schemas.openxmlformats.org/officeDocument/2006/relationships/image" Target="../media/image2940.png" /><Relationship Id="rId476" Type="http://schemas.openxmlformats.org/officeDocument/2006/relationships/image" Target="../media/image2941.png" /><Relationship Id="rId477" Type="http://schemas.openxmlformats.org/officeDocument/2006/relationships/image" Target="../media/image2942.png" /><Relationship Id="rId478" Type="http://schemas.openxmlformats.org/officeDocument/2006/relationships/image" Target="../media/image2943.png" /><Relationship Id="rId479" Type="http://schemas.openxmlformats.org/officeDocument/2006/relationships/image" Target="../media/image2944.png" /><Relationship Id="rId48" Type="http://schemas.openxmlformats.org/officeDocument/2006/relationships/image" Target="../media/image2513.png" /><Relationship Id="rId480" Type="http://schemas.openxmlformats.org/officeDocument/2006/relationships/image" Target="../media/image2945.png" /><Relationship Id="rId481" Type="http://schemas.openxmlformats.org/officeDocument/2006/relationships/image" Target="../media/image2946.png" /><Relationship Id="rId482" Type="http://schemas.openxmlformats.org/officeDocument/2006/relationships/image" Target="../media/image2947.png" /><Relationship Id="rId483" Type="http://schemas.openxmlformats.org/officeDocument/2006/relationships/image" Target="../media/image2948.png" /><Relationship Id="rId484" Type="http://schemas.openxmlformats.org/officeDocument/2006/relationships/image" Target="../media/image2949.png" /><Relationship Id="rId485" Type="http://schemas.openxmlformats.org/officeDocument/2006/relationships/image" Target="../media/image2950.png" /><Relationship Id="rId486" Type="http://schemas.openxmlformats.org/officeDocument/2006/relationships/image" Target="../media/image2951.png" /><Relationship Id="rId487" Type="http://schemas.openxmlformats.org/officeDocument/2006/relationships/image" Target="../media/image2952.png" /><Relationship Id="rId488" Type="http://schemas.openxmlformats.org/officeDocument/2006/relationships/image" Target="../media/image2953.png" /><Relationship Id="rId489" Type="http://schemas.openxmlformats.org/officeDocument/2006/relationships/image" Target="../media/image2954.png" /><Relationship Id="rId49" Type="http://schemas.openxmlformats.org/officeDocument/2006/relationships/image" Target="../media/image2514.png" /><Relationship Id="rId490" Type="http://schemas.openxmlformats.org/officeDocument/2006/relationships/image" Target="../media/image2955.png" /><Relationship Id="rId491" Type="http://schemas.openxmlformats.org/officeDocument/2006/relationships/image" Target="../media/image2956.png" /><Relationship Id="rId492" Type="http://schemas.openxmlformats.org/officeDocument/2006/relationships/image" Target="../media/image2957.png" /><Relationship Id="rId493" Type="http://schemas.openxmlformats.org/officeDocument/2006/relationships/image" Target="../media/image2958.png" /><Relationship Id="rId494" Type="http://schemas.openxmlformats.org/officeDocument/2006/relationships/image" Target="../media/image2959.png" /><Relationship Id="rId495" Type="http://schemas.openxmlformats.org/officeDocument/2006/relationships/image" Target="../media/image2960.png" /><Relationship Id="rId496" Type="http://schemas.openxmlformats.org/officeDocument/2006/relationships/image" Target="../media/image2961.png" /><Relationship Id="rId497" Type="http://schemas.openxmlformats.org/officeDocument/2006/relationships/image" Target="../media/image2962.png" /><Relationship Id="rId498" Type="http://schemas.openxmlformats.org/officeDocument/2006/relationships/image" Target="../media/image2963.png" /><Relationship Id="rId499" Type="http://schemas.openxmlformats.org/officeDocument/2006/relationships/image" Target="../media/image2964.png" /><Relationship Id="rId5" Type="http://schemas.openxmlformats.org/officeDocument/2006/relationships/image" Target="../media/image2470.png" /><Relationship Id="rId50" Type="http://schemas.openxmlformats.org/officeDocument/2006/relationships/image" Target="../media/image2515.png" /><Relationship Id="rId500" Type="http://schemas.openxmlformats.org/officeDocument/2006/relationships/image" Target="../media/image2965.png" /><Relationship Id="rId501" Type="http://schemas.openxmlformats.org/officeDocument/2006/relationships/image" Target="../media/image2966.png" /><Relationship Id="rId502" Type="http://schemas.openxmlformats.org/officeDocument/2006/relationships/image" Target="../media/image2967.png" /><Relationship Id="rId503" Type="http://schemas.openxmlformats.org/officeDocument/2006/relationships/image" Target="../media/image2968.png" /><Relationship Id="rId504" Type="http://schemas.openxmlformats.org/officeDocument/2006/relationships/image" Target="../media/image2969.png" /><Relationship Id="rId505" Type="http://schemas.openxmlformats.org/officeDocument/2006/relationships/image" Target="../media/image2970.png" /><Relationship Id="rId506" Type="http://schemas.openxmlformats.org/officeDocument/2006/relationships/image" Target="../media/image2971.png" /><Relationship Id="rId507" Type="http://schemas.openxmlformats.org/officeDocument/2006/relationships/image" Target="../media/image2972.png" /><Relationship Id="rId508" Type="http://schemas.openxmlformats.org/officeDocument/2006/relationships/image" Target="../media/image2973.png" /><Relationship Id="rId509" Type="http://schemas.openxmlformats.org/officeDocument/2006/relationships/image" Target="../media/image2974.png" /><Relationship Id="rId51" Type="http://schemas.openxmlformats.org/officeDocument/2006/relationships/image" Target="../media/image2516.png" /><Relationship Id="rId510" Type="http://schemas.openxmlformats.org/officeDocument/2006/relationships/image" Target="../media/image2975.png" /><Relationship Id="rId511" Type="http://schemas.openxmlformats.org/officeDocument/2006/relationships/image" Target="../media/image2976.png" /><Relationship Id="rId512" Type="http://schemas.openxmlformats.org/officeDocument/2006/relationships/image" Target="../media/image2977.png" /><Relationship Id="rId513" Type="http://schemas.openxmlformats.org/officeDocument/2006/relationships/image" Target="../media/image2978.png" /><Relationship Id="rId514" Type="http://schemas.openxmlformats.org/officeDocument/2006/relationships/image" Target="../media/image2979.png" /><Relationship Id="rId515" Type="http://schemas.openxmlformats.org/officeDocument/2006/relationships/image" Target="../media/image2980.png" /><Relationship Id="rId516" Type="http://schemas.openxmlformats.org/officeDocument/2006/relationships/image" Target="../media/image2981.png" /><Relationship Id="rId517" Type="http://schemas.openxmlformats.org/officeDocument/2006/relationships/image" Target="../media/image2982.png" /><Relationship Id="rId518" Type="http://schemas.openxmlformats.org/officeDocument/2006/relationships/image" Target="../media/image2983.png" /><Relationship Id="rId519" Type="http://schemas.openxmlformats.org/officeDocument/2006/relationships/image" Target="../media/image2984.png" /><Relationship Id="rId52" Type="http://schemas.openxmlformats.org/officeDocument/2006/relationships/image" Target="../media/image2517.png" /><Relationship Id="rId520" Type="http://schemas.openxmlformats.org/officeDocument/2006/relationships/image" Target="../media/image2985.png" /><Relationship Id="rId521" Type="http://schemas.openxmlformats.org/officeDocument/2006/relationships/image" Target="../media/image2986.png" /><Relationship Id="rId522" Type="http://schemas.openxmlformats.org/officeDocument/2006/relationships/image" Target="../media/image2987.png" /><Relationship Id="rId523" Type="http://schemas.openxmlformats.org/officeDocument/2006/relationships/image" Target="../media/image2988.png" /><Relationship Id="rId524" Type="http://schemas.openxmlformats.org/officeDocument/2006/relationships/image" Target="../media/image2989.png" /><Relationship Id="rId525" Type="http://schemas.openxmlformats.org/officeDocument/2006/relationships/image" Target="../media/image2990.png" /><Relationship Id="rId526" Type="http://schemas.openxmlformats.org/officeDocument/2006/relationships/image" Target="../media/image2991.png" /><Relationship Id="rId527" Type="http://schemas.openxmlformats.org/officeDocument/2006/relationships/image" Target="../media/image2992.png" /><Relationship Id="rId528" Type="http://schemas.openxmlformats.org/officeDocument/2006/relationships/image" Target="../media/image2993.png" /><Relationship Id="rId529" Type="http://schemas.openxmlformats.org/officeDocument/2006/relationships/image" Target="../media/image2994.png" /><Relationship Id="rId53" Type="http://schemas.openxmlformats.org/officeDocument/2006/relationships/image" Target="../media/image2518.png" /><Relationship Id="rId530" Type="http://schemas.openxmlformats.org/officeDocument/2006/relationships/image" Target="../media/image2995.png" /><Relationship Id="rId531" Type="http://schemas.openxmlformats.org/officeDocument/2006/relationships/image" Target="../media/image2996.png" /><Relationship Id="rId532" Type="http://schemas.openxmlformats.org/officeDocument/2006/relationships/image" Target="../media/image2997.png" /><Relationship Id="rId533" Type="http://schemas.openxmlformats.org/officeDocument/2006/relationships/image" Target="../media/image2998.png" /><Relationship Id="rId534" Type="http://schemas.openxmlformats.org/officeDocument/2006/relationships/image" Target="../media/image2999.png" /><Relationship Id="rId535" Type="http://schemas.openxmlformats.org/officeDocument/2006/relationships/image" Target="../media/image3000.png" /><Relationship Id="rId536" Type="http://schemas.openxmlformats.org/officeDocument/2006/relationships/image" Target="../media/image3001.png" /><Relationship Id="rId537" Type="http://schemas.openxmlformats.org/officeDocument/2006/relationships/image" Target="../media/image3002.png" /><Relationship Id="rId538" Type="http://schemas.openxmlformats.org/officeDocument/2006/relationships/image" Target="../media/image3003.png" /><Relationship Id="rId539" Type="http://schemas.openxmlformats.org/officeDocument/2006/relationships/image" Target="../media/image3004.png" /><Relationship Id="rId54" Type="http://schemas.openxmlformats.org/officeDocument/2006/relationships/image" Target="../media/image2519.png" /><Relationship Id="rId540" Type="http://schemas.openxmlformats.org/officeDocument/2006/relationships/image" Target="../media/image3005.png" /><Relationship Id="rId541" Type="http://schemas.openxmlformats.org/officeDocument/2006/relationships/image" Target="../media/image3006.png" /><Relationship Id="rId542" Type="http://schemas.openxmlformats.org/officeDocument/2006/relationships/image" Target="../media/image3007.png" /><Relationship Id="rId543" Type="http://schemas.openxmlformats.org/officeDocument/2006/relationships/image" Target="../media/image3008.png" /><Relationship Id="rId544" Type="http://schemas.openxmlformats.org/officeDocument/2006/relationships/image" Target="../media/image3009.png" /><Relationship Id="rId545" Type="http://schemas.openxmlformats.org/officeDocument/2006/relationships/image" Target="../media/image3010.png" /><Relationship Id="rId546" Type="http://schemas.openxmlformats.org/officeDocument/2006/relationships/image" Target="../media/image3011.png" /><Relationship Id="rId547" Type="http://schemas.openxmlformats.org/officeDocument/2006/relationships/image" Target="../media/image3012.png" /><Relationship Id="rId548" Type="http://schemas.openxmlformats.org/officeDocument/2006/relationships/image" Target="../media/image3013.png" /><Relationship Id="rId549" Type="http://schemas.openxmlformats.org/officeDocument/2006/relationships/image" Target="../media/image3014.png" /><Relationship Id="rId55" Type="http://schemas.openxmlformats.org/officeDocument/2006/relationships/image" Target="../media/image2520.png" /><Relationship Id="rId550" Type="http://schemas.openxmlformats.org/officeDocument/2006/relationships/image" Target="../media/image3015.png" /><Relationship Id="rId551" Type="http://schemas.openxmlformats.org/officeDocument/2006/relationships/image" Target="../media/image3016.png" /><Relationship Id="rId552" Type="http://schemas.openxmlformats.org/officeDocument/2006/relationships/image" Target="../media/image3017.png" /><Relationship Id="rId553" Type="http://schemas.openxmlformats.org/officeDocument/2006/relationships/image" Target="../media/image3018.png" /><Relationship Id="rId554" Type="http://schemas.openxmlformats.org/officeDocument/2006/relationships/image" Target="../media/image3019.png" /><Relationship Id="rId555" Type="http://schemas.openxmlformats.org/officeDocument/2006/relationships/image" Target="../media/image3020.png" /><Relationship Id="rId556" Type="http://schemas.openxmlformats.org/officeDocument/2006/relationships/image" Target="../media/image3021.png" /><Relationship Id="rId557" Type="http://schemas.openxmlformats.org/officeDocument/2006/relationships/image" Target="../media/image3022.png" /><Relationship Id="rId558" Type="http://schemas.openxmlformats.org/officeDocument/2006/relationships/image" Target="../media/image3023.png" /><Relationship Id="rId559" Type="http://schemas.openxmlformats.org/officeDocument/2006/relationships/image" Target="../media/image3024.png" /><Relationship Id="rId56" Type="http://schemas.openxmlformats.org/officeDocument/2006/relationships/image" Target="../media/image2521.png" /><Relationship Id="rId560" Type="http://schemas.openxmlformats.org/officeDocument/2006/relationships/image" Target="../media/image3025.png" /><Relationship Id="rId561" Type="http://schemas.openxmlformats.org/officeDocument/2006/relationships/image" Target="../media/image3026.png" /><Relationship Id="rId562" Type="http://schemas.openxmlformats.org/officeDocument/2006/relationships/image" Target="../media/image3027.png" /><Relationship Id="rId563" Type="http://schemas.openxmlformats.org/officeDocument/2006/relationships/image" Target="../media/image3028.png" /><Relationship Id="rId564" Type="http://schemas.openxmlformats.org/officeDocument/2006/relationships/image" Target="../media/image3029.png" /><Relationship Id="rId565" Type="http://schemas.openxmlformats.org/officeDocument/2006/relationships/image" Target="../media/image3030.png" /><Relationship Id="rId566" Type="http://schemas.openxmlformats.org/officeDocument/2006/relationships/image" Target="../media/image3031.png" /><Relationship Id="rId567" Type="http://schemas.openxmlformats.org/officeDocument/2006/relationships/image" Target="../media/image3032.png" /><Relationship Id="rId568" Type="http://schemas.openxmlformats.org/officeDocument/2006/relationships/image" Target="../media/image3033.png" /><Relationship Id="rId569" Type="http://schemas.openxmlformats.org/officeDocument/2006/relationships/image" Target="../media/image3034.png" /><Relationship Id="rId57" Type="http://schemas.openxmlformats.org/officeDocument/2006/relationships/image" Target="../media/image2522.png" /><Relationship Id="rId570" Type="http://schemas.openxmlformats.org/officeDocument/2006/relationships/image" Target="../media/image3035.png" /><Relationship Id="rId571" Type="http://schemas.openxmlformats.org/officeDocument/2006/relationships/image" Target="../media/image3036.png" /><Relationship Id="rId572" Type="http://schemas.openxmlformats.org/officeDocument/2006/relationships/image" Target="../media/image3037.png" /><Relationship Id="rId573" Type="http://schemas.openxmlformats.org/officeDocument/2006/relationships/image" Target="../media/image3038.png" /><Relationship Id="rId574" Type="http://schemas.openxmlformats.org/officeDocument/2006/relationships/image" Target="../media/image3039.png" /><Relationship Id="rId575" Type="http://schemas.openxmlformats.org/officeDocument/2006/relationships/image" Target="../media/image3040.png" /><Relationship Id="rId576" Type="http://schemas.openxmlformats.org/officeDocument/2006/relationships/image" Target="../media/image3041.png" /><Relationship Id="rId577" Type="http://schemas.openxmlformats.org/officeDocument/2006/relationships/image" Target="../media/image3042.png" /><Relationship Id="rId578" Type="http://schemas.openxmlformats.org/officeDocument/2006/relationships/image" Target="../media/image3043.png" /><Relationship Id="rId579" Type="http://schemas.openxmlformats.org/officeDocument/2006/relationships/image" Target="../media/image3044.png" /><Relationship Id="rId58" Type="http://schemas.openxmlformats.org/officeDocument/2006/relationships/image" Target="../media/image2523.png" /><Relationship Id="rId580" Type="http://schemas.openxmlformats.org/officeDocument/2006/relationships/image" Target="../media/image3045.png" /><Relationship Id="rId581" Type="http://schemas.openxmlformats.org/officeDocument/2006/relationships/image" Target="../media/image3046.png" /><Relationship Id="rId582" Type="http://schemas.openxmlformats.org/officeDocument/2006/relationships/image" Target="../media/image3047.png" /><Relationship Id="rId583" Type="http://schemas.openxmlformats.org/officeDocument/2006/relationships/image" Target="../media/image3048.png" /><Relationship Id="rId584" Type="http://schemas.openxmlformats.org/officeDocument/2006/relationships/image" Target="../media/image3049.png" /><Relationship Id="rId585" Type="http://schemas.openxmlformats.org/officeDocument/2006/relationships/image" Target="../media/image3050.png" /><Relationship Id="rId586" Type="http://schemas.openxmlformats.org/officeDocument/2006/relationships/image" Target="../media/image3051.png" /><Relationship Id="rId587" Type="http://schemas.openxmlformats.org/officeDocument/2006/relationships/image" Target="../media/image3052.png" /><Relationship Id="rId588" Type="http://schemas.openxmlformats.org/officeDocument/2006/relationships/image" Target="../media/image3053.png" /><Relationship Id="rId589" Type="http://schemas.openxmlformats.org/officeDocument/2006/relationships/image" Target="../media/image3054.png" /><Relationship Id="rId59" Type="http://schemas.openxmlformats.org/officeDocument/2006/relationships/image" Target="../media/image2524.png" /><Relationship Id="rId590" Type="http://schemas.openxmlformats.org/officeDocument/2006/relationships/image" Target="../media/image3055.png" /><Relationship Id="rId591" Type="http://schemas.openxmlformats.org/officeDocument/2006/relationships/image" Target="../media/image3056.png" /><Relationship Id="rId592" Type="http://schemas.openxmlformats.org/officeDocument/2006/relationships/image" Target="../media/image3057.png" /><Relationship Id="rId593" Type="http://schemas.openxmlformats.org/officeDocument/2006/relationships/image" Target="../media/image3058.png" /><Relationship Id="rId594" Type="http://schemas.openxmlformats.org/officeDocument/2006/relationships/image" Target="../media/image3059.png" /><Relationship Id="rId595" Type="http://schemas.openxmlformats.org/officeDocument/2006/relationships/image" Target="../media/image3060.png" /><Relationship Id="rId596" Type="http://schemas.openxmlformats.org/officeDocument/2006/relationships/image" Target="../media/image3061.png" /><Relationship Id="rId597" Type="http://schemas.openxmlformats.org/officeDocument/2006/relationships/image" Target="../media/image3062.png" /><Relationship Id="rId598" Type="http://schemas.openxmlformats.org/officeDocument/2006/relationships/image" Target="../media/image3063.png" /><Relationship Id="rId599" Type="http://schemas.openxmlformats.org/officeDocument/2006/relationships/image" Target="../media/image3064.png" /><Relationship Id="rId6" Type="http://schemas.openxmlformats.org/officeDocument/2006/relationships/image" Target="../media/image2471.png" /><Relationship Id="rId60" Type="http://schemas.openxmlformats.org/officeDocument/2006/relationships/image" Target="../media/image2525.png" /><Relationship Id="rId600" Type="http://schemas.openxmlformats.org/officeDocument/2006/relationships/image" Target="../media/image3065.png" /><Relationship Id="rId601" Type="http://schemas.openxmlformats.org/officeDocument/2006/relationships/image" Target="../media/image3066.png" /><Relationship Id="rId602" Type="http://schemas.openxmlformats.org/officeDocument/2006/relationships/image" Target="../media/image3067.png" /><Relationship Id="rId603" Type="http://schemas.openxmlformats.org/officeDocument/2006/relationships/image" Target="../media/image3068.png" /><Relationship Id="rId604" Type="http://schemas.openxmlformats.org/officeDocument/2006/relationships/image" Target="../media/image3069.png" /><Relationship Id="rId605" Type="http://schemas.openxmlformats.org/officeDocument/2006/relationships/image" Target="../media/image3070.png" /><Relationship Id="rId606" Type="http://schemas.openxmlformats.org/officeDocument/2006/relationships/image" Target="../media/image3071.png" /><Relationship Id="rId607" Type="http://schemas.openxmlformats.org/officeDocument/2006/relationships/image" Target="../media/image3072.png" /><Relationship Id="rId608" Type="http://schemas.openxmlformats.org/officeDocument/2006/relationships/image" Target="../media/image3073.png" /><Relationship Id="rId609" Type="http://schemas.openxmlformats.org/officeDocument/2006/relationships/image" Target="../media/image3074.png" /><Relationship Id="rId61" Type="http://schemas.openxmlformats.org/officeDocument/2006/relationships/image" Target="../media/image2526.png" /><Relationship Id="rId610" Type="http://schemas.openxmlformats.org/officeDocument/2006/relationships/image" Target="../media/image3075.png" /><Relationship Id="rId611" Type="http://schemas.openxmlformats.org/officeDocument/2006/relationships/image" Target="../media/image3076.png" /><Relationship Id="rId612" Type="http://schemas.openxmlformats.org/officeDocument/2006/relationships/image" Target="../media/image3077.png" /><Relationship Id="rId613" Type="http://schemas.openxmlformats.org/officeDocument/2006/relationships/image" Target="../media/image3078.png" /><Relationship Id="rId614" Type="http://schemas.openxmlformats.org/officeDocument/2006/relationships/image" Target="../media/image3079.png" /><Relationship Id="rId615" Type="http://schemas.openxmlformats.org/officeDocument/2006/relationships/image" Target="../media/image3080.png" /><Relationship Id="rId616" Type="http://schemas.openxmlformats.org/officeDocument/2006/relationships/image" Target="../media/image3081.png" /><Relationship Id="rId617" Type="http://schemas.openxmlformats.org/officeDocument/2006/relationships/image" Target="../media/image3082.png" /><Relationship Id="rId618" Type="http://schemas.openxmlformats.org/officeDocument/2006/relationships/image" Target="../media/image3083.png" /><Relationship Id="rId619" Type="http://schemas.openxmlformats.org/officeDocument/2006/relationships/image" Target="../media/image3084.png" /><Relationship Id="rId62" Type="http://schemas.openxmlformats.org/officeDocument/2006/relationships/image" Target="../media/image2527.png" /><Relationship Id="rId620" Type="http://schemas.openxmlformats.org/officeDocument/2006/relationships/image" Target="../media/image3085.png" /><Relationship Id="rId621" Type="http://schemas.openxmlformats.org/officeDocument/2006/relationships/image" Target="../media/image3086.png" /><Relationship Id="rId622" Type="http://schemas.openxmlformats.org/officeDocument/2006/relationships/image" Target="../media/image3087.png" /><Relationship Id="rId623" Type="http://schemas.openxmlformats.org/officeDocument/2006/relationships/image" Target="../media/image3088.png" /><Relationship Id="rId624" Type="http://schemas.openxmlformats.org/officeDocument/2006/relationships/image" Target="../media/image3089.png" /><Relationship Id="rId625" Type="http://schemas.openxmlformats.org/officeDocument/2006/relationships/image" Target="../media/image3090.png" /><Relationship Id="rId626" Type="http://schemas.openxmlformats.org/officeDocument/2006/relationships/image" Target="../media/image3091.png" /><Relationship Id="rId627" Type="http://schemas.openxmlformats.org/officeDocument/2006/relationships/image" Target="../media/image3092.png" /><Relationship Id="rId628" Type="http://schemas.openxmlformats.org/officeDocument/2006/relationships/image" Target="../media/image3093.png" /><Relationship Id="rId629" Type="http://schemas.openxmlformats.org/officeDocument/2006/relationships/image" Target="../media/image3094.png" /><Relationship Id="rId63" Type="http://schemas.openxmlformats.org/officeDocument/2006/relationships/image" Target="../media/image2528.png" /><Relationship Id="rId630" Type="http://schemas.openxmlformats.org/officeDocument/2006/relationships/image" Target="../media/image3095.png" /><Relationship Id="rId631" Type="http://schemas.openxmlformats.org/officeDocument/2006/relationships/image" Target="../media/image3096.png" /><Relationship Id="rId632" Type="http://schemas.openxmlformats.org/officeDocument/2006/relationships/image" Target="../media/image3097.png" /><Relationship Id="rId633" Type="http://schemas.openxmlformats.org/officeDocument/2006/relationships/image" Target="../media/image3098.png" /><Relationship Id="rId634" Type="http://schemas.openxmlformats.org/officeDocument/2006/relationships/image" Target="../media/image3099.png" /><Relationship Id="rId635" Type="http://schemas.openxmlformats.org/officeDocument/2006/relationships/image" Target="../media/image3100.png" /><Relationship Id="rId636" Type="http://schemas.openxmlformats.org/officeDocument/2006/relationships/image" Target="../media/image3101.png" /><Relationship Id="rId64" Type="http://schemas.openxmlformats.org/officeDocument/2006/relationships/image" Target="../media/image2529.png" /><Relationship Id="rId65" Type="http://schemas.openxmlformats.org/officeDocument/2006/relationships/image" Target="../media/image2530.png" /><Relationship Id="rId66" Type="http://schemas.openxmlformats.org/officeDocument/2006/relationships/image" Target="../media/image2531.png" /><Relationship Id="rId67" Type="http://schemas.openxmlformats.org/officeDocument/2006/relationships/image" Target="../media/image2532.png" /><Relationship Id="rId68" Type="http://schemas.openxmlformats.org/officeDocument/2006/relationships/image" Target="../media/image2533.png" /><Relationship Id="rId69" Type="http://schemas.openxmlformats.org/officeDocument/2006/relationships/image" Target="../media/image2534.png" /><Relationship Id="rId7" Type="http://schemas.openxmlformats.org/officeDocument/2006/relationships/image" Target="../media/image2472.png" /><Relationship Id="rId70" Type="http://schemas.openxmlformats.org/officeDocument/2006/relationships/image" Target="../media/image2535.png" /><Relationship Id="rId71" Type="http://schemas.openxmlformats.org/officeDocument/2006/relationships/image" Target="../media/image2536.png" /><Relationship Id="rId72" Type="http://schemas.openxmlformats.org/officeDocument/2006/relationships/image" Target="../media/image2537.png" /><Relationship Id="rId73" Type="http://schemas.openxmlformats.org/officeDocument/2006/relationships/image" Target="../media/image2538.png" /><Relationship Id="rId74" Type="http://schemas.openxmlformats.org/officeDocument/2006/relationships/image" Target="../media/image2539.png" /><Relationship Id="rId75" Type="http://schemas.openxmlformats.org/officeDocument/2006/relationships/image" Target="../media/image2540.png" /><Relationship Id="rId76" Type="http://schemas.openxmlformats.org/officeDocument/2006/relationships/image" Target="../media/image2541.png" /><Relationship Id="rId77" Type="http://schemas.openxmlformats.org/officeDocument/2006/relationships/image" Target="../media/image2542.png" /><Relationship Id="rId78" Type="http://schemas.openxmlformats.org/officeDocument/2006/relationships/image" Target="../media/image2543.png" /><Relationship Id="rId79" Type="http://schemas.openxmlformats.org/officeDocument/2006/relationships/image" Target="../media/image2544.png" /><Relationship Id="rId8" Type="http://schemas.openxmlformats.org/officeDocument/2006/relationships/image" Target="../media/image2473.png" /><Relationship Id="rId80" Type="http://schemas.openxmlformats.org/officeDocument/2006/relationships/image" Target="../media/image2545.png" /><Relationship Id="rId81" Type="http://schemas.openxmlformats.org/officeDocument/2006/relationships/image" Target="../media/image2546.png" /><Relationship Id="rId82" Type="http://schemas.openxmlformats.org/officeDocument/2006/relationships/image" Target="../media/image2547.png" /><Relationship Id="rId83" Type="http://schemas.openxmlformats.org/officeDocument/2006/relationships/image" Target="../media/image2548.png" /><Relationship Id="rId84" Type="http://schemas.openxmlformats.org/officeDocument/2006/relationships/image" Target="../media/image2549.png" /><Relationship Id="rId85" Type="http://schemas.openxmlformats.org/officeDocument/2006/relationships/image" Target="../media/image2550.png" /><Relationship Id="rId86" Type="http://schemas.openxmlformats.org/officeDocument/2006/relationships/image" Target="../media/image2551.png" /><Relationship Id="rId87" Type="http://schemas.openxmlformats.org/officeDocument/2006/relationships/image" Target="../media/image2552.png" /><Relationship Id="rId88" Type="http://schemas.openxmlformats.org/officeDocument/2006/relationships/image" Target="../media/image2553.png" /><Relationship Id="rId89" Type="http://schemas.openxmlformats.org/officeDocument/2006/relationships/image" Target="../media/image2554.png" /><Relationship Id="rId9" Type="http://schemas.openxmlformats.org/officeDocument/2006/relationships/image" Target="../media/image2474.png" /><Relationship Id="rId90" Type="http://schemas.openxmlformats.org/officeDocument/2006/relationships/image" Target="../media/image2555.png" /><Relationship Id="rId91" Type="http://schemas.openxmlformats.org/officeDocument/2006/relationships/image" Target="../media/image2556.png" /><Relationship Id="rId92" Type="http://schemas.openxmlformats.org/officeDocument/2006/relationships/image" Target="../media/image2557.png" /><Relationship Id="rId93" Type="http://schemas.openxmlformats.org/officeDocument/2006/relationships/image" Target="../media/image2558.png" /><Relationship Id="rId94" Type="http://schemas.openxmlformats.org/officeDocument/2006/relationships/image" Target="../media/image2559.png" /><Relationship Id="rId95" Type="http://schemas.openxmlformats.org/officeDocument/2006/relationships/image" Target="../media/image2560.png" /><Relationship Id="rId96" Type="http://schemas.openxmlformats.org/officeDocument/2006/relationships/image" Target="../media/image2561.png" /><Relationship Id="rId97" Type="http://schemas.openxmlformats.org/officeDocument/2006/relationships/image" Target="../media/image2562.png" /><Relationship Id="rId98" Type="http://schemas.openxmlformats.org/officeDocument/2006/relationships/image" Target="../media/image2563.png" /><Relationship Id="rId99" Type="http://schemas.openxmlformats.org/officeDocument/2006/relationships/image" Target="../media/image256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110.png" /><Relationship Id="rId100" Type="http://schemas.openxmlformats.org/officeDocument/2006/relationships/image" Target="../media/image3200.png" /><Relationship Id="rId101" Type="http://schemas.openxmlformats.org/officeDocument/2006/relationships/image" Target="../media/image3201.png" /><Relationship Id="rId102" Type="http://schemas.openxmlformats.org/officeDocument/2006/relationships/image" Target="../media/image3202.png" /><Relationship Id="rId103" Type="http://schemas.openxmlformats.org/officeDocument/2006/relationships/image" Target="../media/image3203.png" /><Relationship Id="rId104" Type="http://schemas.openxmlformats.org/officeDocument/2006/relationships/image" Target="../media/image3204.png" /><Relationship Id="rId105" Type="http://schemas.openxmlformats.org/officeDocument/2006/relationships/image" Target="../media/image3205.png" /><Relationship Id="rId106" Type="http://schemas.openxmlformats.org/officeDocument/2006/relationships/image" Target="../media/image3206.png" /><Relationship Id="rId107" Type="http://schemas.openxmlformats.org/officeDocument/2006/relationships/image" Target="../media/image3207.png" /><Relationship Id="rId108" Type="http://schemas.openxmlformats.org/officeDocument/2006/relationships/image" Target="../media/image3208.png" /><Relationship Id="rId109" Type="http://schemas.openxmlformats.org/officeDocument/2006/relationships/image" Target="../media/image3209.png" /><Relationship Id="rId11" Type="http://schemas.openxmlformats.org/officeDocument/2006/relationships/image" Target="../media/image3111.png" /><Relationship Id="rId110" Type="http://schemas.openxmlformats.org/officeDocument/2006/relationships/image" Target="../media/image3210.png" /><Relationship Id="rId111" Type="http://schemas.openxmlformats.org/officeDocument/2006/relationships/image" Target="../media/image3211.png" /><Relationship Id="rId112" Type="http://schemas.openxmlformats.org/officeDocument/2006/relationships/image" Target="../media/image3212.png" /><Relationship Id="rId113" Type="http://schemas.openxmlformats.org/officeDocument/2006/relationships/image" Target="../media/image3213.png" /><Relationship Id="rId114" Type="http://schemas.openxmlformats.org/officeDocument/2006/relationships/image" Target="../media/image3214.png" /><Relationship Id="rId115" Type="http://schemas.openxmlformats.org/officeDocument/2006/relationships/image" Target="../media/image3215.png" /><Relationship Id="rId116" Type="http://schemas.openxmlformats.org/officeDocument/2006/relationships/image" Target="../media/image3216.png" /><Relationship Id="rId117" Type="http://schemas.openxmlformats.org/officeDocument/2006/relationships/image" Target="../media/image3217.png" /><Relationship Id="rId118" Type="http://schemas.openxmlformats.org/officeDocument/2006/relationships/image" Target="../media/image3218.png" /><Relationship Id="rId119" Type="http://schemas.openxmlformats.org/officeDocument/2006/relationships/image" Target="../media/image3219.png" /><Relationship Id="rId12" Type="http://schemas.openxmlformats.org/officeDocument/2006/relationships/image" Target="../media/image3112.png" /><Relationship Id="rId120" Type="http://schemas.openxmlformats.org/officeDocument/2006/relationships/image" Target="../media/image3220.png" /><Relationship Id="rId121" Type="http://schemas.openxmlformats.org/officeDocument/2006/relationships/image" Target="../media/image3221.png" /><Relationship Id="rId122" Type="http://schemas.openxmlformats.org/officeDocument/2006/relationships/image" Target="../media/image3222.png" /><Relationship Id="rId123" Type="http://schemas.openxmlformats.org/officeDocument/2006/relationships/image" Target="../media/image3223.png" /><Relationship Id="rId124" Type="http://schemas.openxmlformats.org/officeDocument/2006/relationships/image" Target="../media/image3224.png" /><Relationship Id="rId125" Type="http://schemas.openxmlformats.org/officeDocument/2006/relationships/image" Target="../media/image3225.png" /><Relationship Id="rId126" Type="http://schemas.openxmlformats.org/officeDocument/2006/relationships/image" Target="../media/image3226.png" /><Relationship Id="rId127" Type="http://schemas.openxmlformats.org/officeDocument/2006/relationships/image" Target="../media/image3227.png" /><Relationship Id="rId128" Type="http://schemas.openxmlformats.org/officeDocument/2006/relationships/image" Target="../media/image3228.png" /><Relationship Id="rId129" Type="http://schemas.openxmlformats.org/officeDocument/2006/relationships/image" Target="../media/image3229.png" /><Relationship Id="rId13" Type="http://schemas.openxmlformats.org/officeDocument/2006/relationships/image" Target="../media/image3113.png" /><Relationship Id="rId130" Type="http://schemas.openxmlformats.org/officeDocument/2006/relationships/image" Target="../media/image3230.png" /><Relationship Id="rId131" Type="http://schemas.openxmlformats.org/officeDocument/2006/relationships/image" Target="../media/image3231.png" /><Relationship Id="rId132" Type="http://schemas.openxmlformats.org/officeDocument/2006/relationships/image" Target="../media/image3232.png" /><Relationship Id="rId133" Type="http://schemas.openxmlformats.org/officeDocument/2006/relationships/image" Target="../media/image3233.png" /><Relationship Id="rId134" Type="http://schemas.openxmlformats.org/officeDocument/2006/relationships/image" Target="../media/image3234.png" /><Relationship Id="rId135" Type="http://schemas.openxmlformats.org/officeDocument/2006/relationships/image" Target="../media/image3235.png" /><Relationship Id="rId136" Type="http://schemas.openxmlformats.org/officeDocument/2006/relationships/image" Target="../media/image3236.png" /><Relationship Id="rId137" Type="http://schemas.openxmlformats.org/officeDocument/2006/relationships/image" Target="../media/image3237.png" /><Relationship Id="rId138" Type="http://schemas.openxmlformats.org/officeDocument/2006/relationships/image" Target="../media/image3238.png" /><Relationship Id="rId139" Type="http://schemas.openxmlformats.org/officeDocument/2006/relationships/image" Target="../media/image3239.png" /><Relationship Id="rId14" Type="http://schemas.openxmlformats.org/officeDocument/2006/relationships/image" Target="../media/image3114.png" /><Relationship Id="rId140" Type="http://schemas.openxmlformats.org/officeDocument/2006/relationships/image" Target="../media/image3240.png" /><Relationship Id="rId141" Type="http://schemas.openxmlformats.org/officeDocument/2006/relationships/image" Target="../media/image3241.png" /><Relationship Id="rId142" Type="http://schemas.openxmlformats.org/officeDocument/2006/relationships/image" Target="../media/image3242.png" /><Relationship Id="rId143" Type="http://schemas.openxmlformats.org/officeDocument/2006/relationships/image" Target="../media/image3243.png" /><Relationship Id="rId144" Type="http://schemas.openxmlformats.org/officeDocument/2006/relationships/image" Target="../media/image3244.png" /><Relationship Id="rId145" Type="http://schemas.openxmlformats.org/officeDocument/2006/relationships/image" Target="../media/image3245.png" /><Relationship Id="rId146" Type="http://schemas.openxmlformats.org/officeDocument/2006/relationships/image" Target="../media/image3246.png" /><Relationship Id="rId147" Type="http://schemas.openxmlformats.org/officeDocument/2006/relationships/image" Target="../media/image3247.png" /><Relationship Id="rId148" Type="http://schemas.openxmlformats.org/officeDocument/2006/relationships/image" Target="../media/image3248.png" /><Relationship Id="rId149" Type="http://schemas.openxmlformats.org/officeDocument/2006/relationships/image" Target="../media/image3249.png" /><Relationship Id="rId15" Type="http://schemas.openxmlformats.org/officeDocument/2006/relationships/image" Target="../media/image3115.png" /><Relationship Id="rId150" Type="http://schemas.openxmlformats.org/officeDocument/2006/relationships/image" Target="../media/image3250.png" /><Relationship Id="rId151" Type="http://schemas.openxmlformats.org/officeDocument/2006/relationships/image" Target="../media/image3251.png" /><Relationship Id="rId152" Type="http://schemas.openxmlformats.org/officeDocument/2006/relationships/image" Target="../media/image3252.png" /><Relationship Id="rId153" Type="http://schemas.openxmlformats.org/officeDocument/2006/relationships/image" Target="../media/image3253.png" /><Relationship Id="rId154" Type="http://schemas.openxmlformats.org/officeDocument/2006/relationships/image" Target="../media/image3254.png" /><Relationship Id="rId155" Type="http://schemas.openxmlformats.org/officeDocument/2006/relationships/image" Target="../media/image3255.png" /><Relationship Id="rId156" Type="http://schemas.openxmlformats.org/officeDocument/2006/relationships/image" Target="../media/image3256.png" /><Relationship Id="rId157" Type="http://schemas.openxmlformats.org/officeDocument/2006/relationships/image" Target="../media/image3257.png" /><Relationship Id="rId158" Type="http://schemas.openxmlformats.org/officeDocument/2006/relationships/image" Target="../media/image3258.png" /><Relationship Id="rId159" Type="http://schemas.openxmlformats.org/officeDocument/2006/relationships/image" Target="../media/image3259.png" /><Relationship Id="rId16" Type="http://schemas.openxmlformats.org/officeDocument/2006/relationships/image" Target="../media/image3116.png" /><Relationship Id="rId160" Type="http://schemas.openxmlformats.org/officeDocument/2006/relationships/image" Target="../media/image3260.png" /><Relationship Id="rId161" Type="http://schemas.openxmlformats.org/officeDocument/2006/relationships/image" Target="../media/image3261.png" /><Relationship Id="rId162" Type="http://schemas.openxmlformats.org/officeDocument/2006/relationships/image" Target="../media/image3262.png" /><Relationship Id="rId163" Type="http://schemas.openxmlformats.org/officeDocument/2006/relationships/image" Target="../media/image3263.png" /><Relationship Id="rId164" Type="http://schemas.openxmlformats.org/officeDocument/2006/relationships/image" Target="../media/image3264.png" /><Relationship Id="rId165" Type="http://schemas.openxmlformats.org/officeDocument/2006/relationships/image" Target="../media/image3265.png" /><Relationship Id="rId166" Type="http://schemas.openxmlformats.org/officeDocument/2006/relationships/image" Target="../media/image3266.png" /><Relationship Id="rId167" Type="http://schemas.openxmlformats.org/officeDocument/2006/relationships/image" Target="../media/image3267.png" /><Relationship Id="rId168" Type="http://schemas.openxmlformats.org/officeDocument/2006/relationships/image" Target="../media/image3268.png" /><Relationship Id="rId169" Type="http://schemas.openxmlformats.org/officeDocument/2006/relationships/image" Target="../media/image3269.png" /><Relationship Id="rId17" Type="http://schemas.openxmlformats.org/officeDocument/2006/relationships/image" Target="../media/image3117.png" /><Relationship Id="rId170" Type="http://schemas.openxmlformats.org/officeDocument/2006/relationships/image" Target="../media/image3270.png" /><Relationship Id="rId171" Type="http://schemas.openxmlformats.org/officeDocument/2006/relationships/image" Target="../media/image3271.png" /><Relationship Id="rId172" Type="http://schemas.openxmlformats.org/officeDocument/2006/relationships/image" Target="../media/image3272.png" /><Relationship Id="rId173" Type="http://schemas.openxmlformats.org/officeDocument/2006/relationships/image" Target="../media/image3273.png" /><Relationship Id="rId174" Type="http://schemas.openxmlformats.org/officeDocument/2006/relationships/image" Target="../media/image3274.png" /><Relationship Id="rId175" Type="http://schemas.openxmlformats.org/officeDocument/2006/relationships/image" Target="../media/image3275.png" /><Relationship Id="rId176" Type="http://schemas.openxmlformats.org/officeDocument/2006/relationships/image" Target="../media/image3276.png" /><Relationship Id="rId177" Type="http://schemas.openxmlformats.org/officeDocument/2006/relationships/image" Target="../media/image3277.png" /><Relationship Id="rId178" Type="http://schemas.openxmlformats.org/officeDocument/2006/relationships/image" Target="../media/image3278.png" /><Relationship Id="rId179" Type="http://schemas.openxmlformats.org/officeDocument/2006/relationships/image" Target="../media/image3279.png" /><Relationship Id="rId18" Type="http://schemas.openxmlformats.org/officeDocument/2006/relationships/image" Target="../media/image3118.png" /><Relationship Id="rId180" Type="http://schemas.openxmlformats.org/officeDocument/2006/relationships/image" Target="../media/image3280.png" /><Relationship Id="rId181" Type="http://schemas.openxmlformats.org/officeDocument/2006/relationships/image" Target="../media/image3281.png" /><Relationship Id="rId182" Type="http://schemas.openxmlformats.org/officeDocument/2006/relationships/image" Target="../media/image3282.png" /><Relationship Id="rId183" Type="http://schemas.openxmlformats.org/officeDocument/2006/relationships/image" Target="../media/image3283.png" /><Relationship Id="rId184" Type="http://schemas.openxmlformats.org/officeDocument/2006/relationships/image" Target="../media/image3284.png" /><Relationship Id="rId185" Type="http://schemas.openxmlformats.org/officeDocument/2006/relationships/image" Target="../media/image3285.png" /><Relationship Id="rId186" Type="http://schemas.openxmlformats.org/officeDocument/2006/relationships/image" Target="../media/image3286.png" /><Relationship Id="rId187" Type="http://schemas.openxmlformats.org/officeDocument/2006/relationships/image" Target="../media/image3287.png" /><Relationship Id="rId188" Type="http://schemas.openxmlformats.org/officeDocument/2006/relationships/image" Target="../media/image3288.png" /><Relationship Id="rId189" Type="http://schemas.openxmlformats.org/officeDocument/2006/relationships/image" Target="../media/image3289.png" /><Relationship Id="rId19" Type="http://schemas.openxmlformats.org/officeDocument/2006/relationships/image" Target="../media/image3119.png" /><Relationship Id="rId190" Type="http://schemas.openxmlformats.org/officeDocument/2006/relationships/image" Target="../media/image3290.png" /><Relationship Id="rId191" Type="http://schemas.openxmlformats.org/officeDocument/2006/relationships/image" Target="../media/image3291.png" /><Relationship Id="rId192" Type="http://schemas.openxmlformats.org/officeDocument/2006/relationships/image" Target="../media/image3292.png" /><Relationship Id="rId193" Type="http://schemas.openxmlformats.org/officeDocument/2006/relationships/image" Target="../media/image3293.png" /><Relationship Id="rId194" Type="http://schemas.openxmlformats.org/officeDocument/2006/relationships/image" Target="../media/image3294.png" /><Relationship Id="rId195" Type="http://schemas.openxmlformats.org/officeDocument/2006/relationships/image" Target="../media/image3295.png" /><Relationship Id="rId196" Type="http://schemas.openxmlformats.org/officeDocument/2006/relationships/image" Target="../media/image3296.png" /><Relationship Id="rId197" Type="http://schemas.openxmlformats.org/officeDocument/2006/relationships/image" Target="../media/image3297.png" /><Relationship Id="rId198" Type="http://schemas.openxmlformats.org/officeDocument/2006/relationships/image" Target="../media/image3298.png" /><Relationship Id="rId199" Type="http://schemas.openxmlformats.org/officeDocument/2006/relationships/image" Target="../media/image3299.png" /><Relationship Id="rId2" Type="http://schemas.openxmlformats.org/officeDocument/2006/relationships/image" Target="../media/image3102.png" /><Relationship Id="rId20" Type="http://schemas.openxmlformats.org/officeDocument/2006/relationships/image" Target="../media/image3120.png" /><Relationship Id="rId200" Type="http://schemas.openxmlformats.org/officeDocument/2006/relationships/image" Target="../media/image3300.png" /><Relationship Id="rId201" Type="http://schemas.openxmlformats.org/officeDocument/2006/relationships/image" Target="../media/image3301.png" /><Relationship Id="rId202" Type="http://schemas.openxmlformats.org/officeDocument/2006/relationships/image" Target="../media/image3302.png" /><Relationship Id="rId203" Type="http://schemas.openxmlformats.org/officeDocument/2006/relationships/image" Target="../media/image3303.png" /><Relationship Id="rId204" Type="http://schemas.openxmlformats.org/officeDocument/2006/relationships/image" Target="../media/image3304.png" /><Relationship Id="rId205" Type="http://schemas.openxmlformats.org/officeDocument/2006/relationships/image" Target="../media/image3305.png" /><Relationship Id="rId206" Type="http://schemas.openxmlformats.org/officeDocument/2006/relationships/image" Target="../media/image3306.png" /><Relationship Id="rId207" Type="http://schemas.openxmlformats.org/officeDocument/2006/relationships/image" Target="../media/image3307.png" /><Relationship Id="rId208" Type="http://schemas.openxmlformats.org/officeDocument/2006/relationships/image" Target="../media/image3308.png" /><Relationship Id="rId209" Type="http://schemas.openxmlformats.org/officeDocument/2006/relationships/image" Target="../media/image3309.png" /><Relationship Id="rId21" Type="http://schemas.openxmlformats.org/officeDocument/2006/relationships/image" Target="../media/image3121.png" /><Relationship Id="rId210" Type="http://schemas.openxmlformats.org/officeDocument/2006/relationships/image" Target="../media/image3310.png" /><Relationship Id="rId211" Type="http://schemas.openxmlformats.org/officeDocument/2006/relationships/image" Target="../media/image3311.png" /><Relationship Id="rId212" Type="http://schemas.openxmlformats.org/officeDocument/2006/relationships/image" Target="../media/image3312.png" /><Relationship Id="rId213" Type="http://schemas.openxmlformats.org/officeDocument/2006/relationships/image" Target="../media/image3313.png" /><Relationship Id="rId214" Type="http://schemas.openxmlformats.org/officeDocument/2006/relationships/image" Target="../media/image3314.png" /><Relationship Id="rId215" Type="http://schemas.openxmlformats.org/officeDocument/2006/relationships/image" Target="../media/image3315.png" /><Relationship Id="rId216" Type="http://schemas.openxmlformats.org/officeDocument/2006/relationships/image" Target="../media/image3316.png" /><Relationship Id="rId217" Type="http://schemas.openxmlformats.org/officeDocument/2006/relationships/image" Target="../media/image3317.png" /><Relationship Id="rId218" Type="http://schemas.openxmlformats.org/officeDocument/2006/relationships/image" Target="../media/image3318.png" /><Relationship Id="rId219" Type="http://schemas.openxmlformats.org/officeDocument/2006/relationships/image" Target="../media/image3319.png" /><Relationship Id="rId22" Type="http://schemas.openxmlformats.org/officeDocument/2006/relationships/image" Target="../media/image3122.png" /><Relationship Id="rId220" Type="http://schemas.openxmlformats.org/officeDocument/2006/relationships/image" Target="../media/image3320.png" /><Relationship Id="rId221" Type="http://schemas.openxmlformats.org/officeDocument/2006/relationships/image" Target="../media/image3321.png" /><Relationship Id="rId222" Type="http://schemas.openxmlformats.org/officeDocument/2006/relationships/image" Target="../media/image3322.png" /><Relationship Id="rId223" Type="http://schemas.openxmlformats.org/officeDocument/2006/relationships/image" Target="../media/image3323.png" /><Relationship Id="rId224" Type="http://schemas.openxmlformats.org/officeDocument/2006/relationships/image" Target="../media/image3324.png" /><Relationship Id="rId225" Type="http://schemas.openxmlformats.org/officeDocument/2006/relationships/image" Target="../media/image3325.png" /><Relationship Id="rId226" Type="http://schemas.openxmlformats.org/officeDocument/2006/relationships/image" Target="../media/image3326.png" /><Relationship Id="rId227" Type="http://schemas.openxmlformats.org/officeDocument/2006/relationships/image" Target="../media/image3327.png" /><Relationship Id="rId228" Type="http://schemas.openxmlformats.org/officeDocument/2006/relationships/image" Target="../media/image3328.png" /><Relationship Id="rId229" Type="http://schemas.openxmlformats.org/officeDocument/2006/relationships/image" Target="../media/image3329.png" /><Relationship Id="rId23" Type="http://schemas.openxmlformats.org/officeDocument/2006/relationships/image" Target="../media/image3123.png" /><Relationship Id="rId230" Type="http://schemas.openxmlformats.org/officeDocument/2006/relationships/image" Target="../media/image3330.png" /><Relationship Id="rId231" Type="http://schemas.openxmlformats.org/officeDocument/2006/relationships/image" Target="../media/image3331.png" /><Relationship Id="rId232" Type="http://schemas.openxmlformats.org/officeDocument/2006/relationships/image" Target="../media/image3332.png" /><Relationship Id="rId233" Type="http://schemas.openxmlformats.org/officeDocument/2006/relationships/image" Target="../media/image3333.png" /><Relationship Id="rId234" Type="http://schemas.openxmlformats.org/officeDocument/2006/relationships/image" Target="../media/image3334.png" /><Relationship Id="rId235" Type="http://schemas.openxmlformats.org/officeDocument/2006/relationships/image" Target="../media/image3335.png" /><Relationship Id="rId236" Type="http://schemas.openxmlformats.org/officeDocument/2006/relationships/image" Target="../media/image3336.png" /><Relationship Id="rId237" Type="http://schemas.openxmlformats.org/officeDocument/2006/relationships/image" Target="../media/image3337.png" /><Relationship Id="rId238" Type="http://schemas.openxmlformats.org/officeDocument/2006/relationships/image" Target="../media/image3338.png" /><Relationship Id="rId239" Type="http://schemas.openxmlformats.org/officeDocument/2006/relationships/image" Target="../media/image3339.png" /><Relationship Id="rId24" Type="http://schemas.openxmlformats.org/officeDocument/2006/relationships/image" Target="../media/image3124.png" /><Relationship Id="rId240" Type="http://schemas.openxmlformats.org/officeDocument/2006/relationships/image" Target="../media/image3340.png" /><Relationship Id="rId241" Type="http://schemas.openxmlformats.org/officeDocument/2006/relationships/image" Target="../media/image3341.png" /><Relationship Id="rId242" Type="http://schemas.openxmlformats.org/officeDocument/2006/relationships/image" Target="../media/image3342.png" /><Relationship Id="rId243" Type="http://schemas.openxmlformats.org/officeDocument/2006/relationships/image" Target="../media/image3343.png" /><Relationship Id="rId244" Type="http://schemas.openxmlformats.org/officeDocument/2006/relationships/image" Target="../media/image3344.png" /><Relationship Id="rId245" Type="http://schemas.openxmlformats.org/officeDocument/2006/relationships/image" Target="../media/image3345.png" /><Relationship Id="rId246" Type="http://schemas.openxmlformats.org/officeDocument/2006/relationships/image" Target="../media/image3346.png" /><Relationship Id="rId247" Type="http://schemas.openxmlformats.org/officeDocument/2006/relationships/image" Target="../media/image3347.png" /><Relationship Id="rId248" Type="http://schemas.openxmlformats.org/officeDocument/2006/relationships/image" Target="../media/image3348.png" /><Relationship Id="rId249" Type="http://schemas.openxmlformats.org/officeDocument/2006/relationships/image" Target="../media/image3349.png" /><Relationship Id="rId25" Type="http://schemas.openxmlformats.org/officeDocument/2006/relationships/image" Target="../media/image3125.png" /><Relationship Id="rId250" Type="http://schemas.openxmlformats.org/officeDocument/2006/relationships/image" Target="../media/image3350.png" /><Relationship Id="rId251" Type="http://schemas.openxmlformats.org/officeDocument/2006/relationships/image" Target="../media/image3351.png" /><Relationship Id="rId252" Type="http://schemas.openxmlformats.org/officeDocument/2006/relationships/image" Target="../media/image3352.png" /><Relationship Id="rId253" Type="http://schemas.openxmlformats.org/officeDocument/2006/relationships/image" Target="../media/image3353.png" /><Relationship Id="rId254" Type="http://schemas.openxmlformats.org/officeDocument/2006/relationships/image" Target="../media/image3354.png" /><Relationship Id="rId255" Type="http://schemas.openxmlformats.org/officeDocument/2006/relationships/image" Target="../media/image3355.png" /><Relationship Id="rId256" Type="http://schemas.openxmlformats.org/officeDocument/2006/relationships/image" Target="../media/image3356.png" /><Relationship Id="rId257" Type="http://schemas.openxmlformats.org/officeDocument/2006/relationships/image" Target="../media/image3357.png" /><Relationship Id="rId258" Type="http://schemas.openxmlformats.org/officeDocument/2006/relationships/image" Target="../media/image3358.png" /><Relationship Id="rId259" Type="http://schemas.openxmlformats.org/officeDocument/2006/relationships/image" Target="../media/image3359.png" /><Relationship Id="rId26" Type="http://schemas.openxmlformats.org/officeDocument/2006/relationships/image" Target="../media/image3126.png" /><Relationship Id="rId260" Type="http://schemas.openxmlformats.org/officeDocument/2006/relationships/image" Target="../media/image3360.png" /><Relationship Id="rId261" Type="http://schemas.openxmlformats.org/officeDocument/2006/relationships/image" Target="../media/image3361.png" /><Relationship Id="rId262" Type="http://schemas.openxmlformats.org/officeDocument/2006/relationships/image" Target="../media/image3362.png" /><Relationship Id="rId263" Type="http://schemas.openxmlformats.org/officeDocument/2006/relationships/image" Target="../media/image3363.png" /><Relationship Id="rId264" Type="http://schemas.openxmlformats.org/officeDocument/2006/relationships/image" Target="../media/image3364.png" /><Relationship Id="rId265" Type="http://schemas.openxmlformats.org/officeDocument/2006/relationships/image" Target="../media/image3365.png" /><Relationship Id="rId266" Type="http://schemas.openxmlformats.org/officeDocument/2006/relationships/image" Target="../media/image3366.png" /><Relationship Id="rId267" Type="http://schemas.openxmlformats.org/officeDocument/2006/relationships/image" Target="../media/image3367.png" /><Relationship Id="rId268" Type="http://schemas.openxmlformats.org/officeDocument/2006/relationships/image" Target="../media/image3368.png" /><Relationship Id="rId269" Type="http://schemas.openxmlformats.org/officeDocument/2006/relationships/image" Target="../media/image3369.png" /><Relationship Id="rId27" Type="http://schemas.openxmlformats.org/officeDocument/2006/relationships/image" Target="../media/image3127.png" /><Relationship Id="rId270" Type="http://schemas.openxmlformats.org/officeDocument/2006/relationships/image" Target="../media/image3370.png" /><Relationship Id="rId271" Type="http://schemas.openxmlformats.org/officeDocument/2006/relationships/image" Target="../media/image3371.png" /><Relationship Id="rId272" Type="http://schemas.openxmlformats.org/officeDocument/2006/relationships/image" Target="../media/image3372.png" /><Relationship Id="rId273" Type="http://schemas.openxmlformats.org/officeDocument/2006/relationships/image" Target="../media/image3373.png" /><Relationship Id="rId274" Type="http://schemas.openxmlformats.org/officeDocument/2006/relationships/image" Target="../media/image3374.png" /><Relationship Id="rId275" Type="http://schemas.openxmlformats.org/officeDocument/2006/relationships/image" Target="../media/image3375.png" /><Relationship Id="rId276" Type="http://schemas.openxmlformats.org/officeDocument/2006/relationships/image" Target="../media/image3376.png" /><Relationship Id="rId277" Type="http://schemas.openxmlformats.org/officeDocument/2006/relationships/image" Target="../media/image3377.png" /><Relationship Id="rId278" Type="http://schemas.openxmlformats.org/officeDocument/2006/relationships/image" Target="../media/image3378.png" /><Relationship Id="rId279" Type="http://schemas.openxmlformats.org/officeDocument/2006/relationships/image" Target="../media/image3379.png" /><Relationship Id="rId28" Type="http://schemas.openxmlformats.org/officeDocument/2006/relationships/image" Target="../media/image3128.png" /><Relationship Id="rId280" Type="http://schemas.openxmlformats.org/officeDocument/2006/relationships/image" Target="../media/image3380.png" /><Relationship Id="rId281" Type="http://schemas.openxmlformats.org/officeDocument/2006/relationships/image" Target="../media/image3381.png" /><Relationship Id="rId282" Type="http://schemas.openxmlformats.org/officeDocument/2006/relationships/image" Target="../media/image3382.png" /><Relationship Id="rId283" Type="http://schemas.openxmlformats.org/officeDocument/2006/relationships/image" Target="../media/image3383.png" /><Relationship Id="rId284" Type="http://schemas.openxmlformats.org/officeDocument/2006/relationships/image" Target="../media/image3384.png" /><Relationship Id="rId285" Type="http://schemas.openxmlformats.org/officeDocument/2006/relationships/image" Target="../media/image3385.png" /><Relationship Id="rId286" Type="http://schemas.openxmlformats.org/officeDocument/2006/relationships/image" Target="../media/image3386.png" /><Relationship Id="rId287" Type="http://schemas.openxmlformats.org/officeDocument/2006/relationships/image" Target="../media/image3387.png" /><Relationship Id="rId288" Type="http://schemas.openxmlformats.org/officeDocument/2006/relationships/image" Target="../media/image3388.png" /><Relationship Id="rId289" Type="http://schemas.openxmlformats.org/officeDocument/2006/relationships/image" Target="../media/image3389.png" /><Relationship Id="rId29" Type="http://schemas.openxmlformats.org/officeDocument/2006/relationships/image" Target="../media/image3129.png" /><Relationship Id="rId290" Type="http://schemas.openxmlformats.org/officeDocument/2006/relationships/image" Target="../media/image3390.png" /><Relationship Id="rId291" Type="http://schemas.openxmlformats.org/officeDocument/2006/relationships/image" Target="../media/image3391.png" /><Relationship Id="rId292" Type="http://schemas.openxmlformats.org/officeDocument/2006/relationships/image" Target="../media/image3392.png" /><Relationship Id="rId293" Type="http://schemas.openxmlformats.org/officeDocument/2006/relationships/image" Target="../media/image3393.png" /><Relationship Id="rId294" Type="http://schemas.openxmlformats.org/officeDocument/2006/relationships/image" Target="../media/image3394.png" /><Relationship Id="rId295" Type="http://schemas.openxmlformats.org/officeDocument/2006/relationships/image" Target="../media/image3395.png" /><Relationship Id="rId296" Type="http://schemas.openxmlformats.org/officeDocument/2006/relationships/image" Target="../media/image3396.png" /><Relationship Id="rId297" Type="http://schemas.openxmlformats.org/officeDocument/2006/relationships/image" Target="../media/image3397.png" /><Relationship Id="rId298" Type="http://schemas.openxmlformats.org/officeDocument/2006/relationships/image" Target="../media/image3398.png" /><Relationship Id="rId299" Type="http://schemas.openxmlformats.org/officeDocument/2006/relationships/image" Target="../media/image3399.png" /><Relationship Id="rId3" Type="http://schemas.openxmlformats.org/officeDocument/2006/relationships/image" Target="../media/image3103.png" /><Relationship Id="rId30" Type="http://schemas.openxmlformats.org/officeDocument/2006/relationships/image" Target="../media/image3130.png" /><Relationship Id="rId300" Type="http://schemas.openxmlformats.org/officeDocument/2006/relationships/image" Target="../media/image3400.png" /><Relationship Id="rId301" Type="http://schemas.openxmlformats.org/officeDocument/2006/relationships/image" Target="../media/image3401.png" /><Relationship Id="rId302" Type="http://schemas.openxmlformats.org/officeDocument/2006/relationships/image" Target="../media/image3402.png" /><Relationship Id="rId303" Type="http://schemas.openxmlformats.org/officeDocument/2006/relationships/image" Target="../media/image3403.png" /><Relationship Id="rId304" Type="http://schemas.openxmlformats.org/officeDocument/2006/relationships/image" Target="../media/image3404.png" /><Relationship Id="rId305" Type="http://schemas.openxmlformats.org/officeDocument/2006/relationships/image" Target="../media/image3405.png" /><Relationship Id="rId306" Type="http://schemas.openxmlformats.org/officeDocument/2006/relationships/image" Target="../media/image3406.png" /><Relationship Id="rId307" Type="http://schemas.openxmlformats.org/officeDocument/2006/relationships/image" Target="../media/image3407.png" /><Relationship Id="rId308" Type="http://schemas.openxmlformats.org/officeDocument/2006/relationships/image" Target="../media/image3408.png" /><Relationship Id="rId309" Type="http://schemas.openxmlformats.org/officeDocument/2006/relationships/image" Target="../media/image3409.png" /><Relationship Id="rId31" Type="http://schemas.openxmlformats.org/officeDocument/2006/relationships/image" Target="../media/image3131.png" /><Relationship Id="rId310" Type="http://schemas.openxmlformats.org/officeDocument/2006/relationships/image" Target="../media/image3410.png" /><Relationship Id="rId311" Type="http://schemas.openxmlformats.org/officeDocument/2006/relationships/image" Target="../media/image3411.png" /><Relationship Id="rId312" Type="http://schemas.openxmlformats.org/officeDocument/2006/relationships/image" Target="../media/image3412.png" /><Relationship Id="rId313" Type="http://schemas.openxmlformats.org/officeDocument/2006/relationships/image" Target="../media/image3413.png" /><Relationship Id="rId314" Type="http://schemas.openxmlformats.org/officeDocument/2006/relationships/image" Target="../media/image3414.png" /><Relationship Id="rId315" Type="http://schemas.openxmlformats.org/officeDocument/2006/relationships/image" Target="../media/image3415.png" /><Relationship Id="rId316" Type="http://schemas.openxmlformats.org/officeDocument/2006/relationships/image" Target="../media/image3416.png" /><Relationship Id="rId317" Type="http://schemas.openxmlformats.org/officeDocument/2006/relationships/image" Target="../media/image3417.png" /><Relationship Id="rId318" Type="http://schemas.openxmlformats.org/officeDocument/2006/relationships/image" Target="../media/image3418.png" /><Relationship Id="rId319" Type="http://schemas.openxmlformats.org/officeDocument/2006/relationships/image" Target="../media/image3419.png" /><Relationship Id="rId32" Type="http://schemas.openxmlformats.org/officeDocument/2006/relationships/image" Target="../media/image3132.png" /><Relationship Id="rId320" Type="http://schemas.openxmlformats.org/officeDocument/2006/relationships/image" Target="../media/image3420.png" /><Relationship Id="rId321" Type="http://schemas.openxmlformats.org/officeDocument/2006/relationships/image" Target="../media/image3421.png" /><Relationship Id="rId322" Type="http://schemas.openxmlformats.org/officeDocument/2006/relationships/image" Target="../media/image3422.png" /><Relationship Id="rId323" Type="http://schemas.openxmlformats.org/officeDocument/2006/relationships/image" Target="../media/image3423.png" /><Relationship Id="rId324" Type="http://schemas.openxmlformats.org/officeDocument/2006/relationships/image" Target="../media/image3424.png" /><Relationship Id="rId325" Type="http://schemas.openxmlformats.org/officeDocument/2006/relationships/image" Target="../media/image3425.png" /><Relationship Id="rId326" Type="http://schemas.openxmlformats.org/officeDocument/2006/relationships/image" Target="../media/image3426.png" /><Relationship Id="rId327" Type="http://schemas.openxmlformats.org/officeDocument/2006/relationships/image" Target="../media/image3427.png" /><Relationship Id="rId328" Type="http://schemas.openxmlformats.org/officeDocument/2006/relationships/image" Target="../media/image3428.png" /><Relationship Id="rId329" Type="http://schemas.openxmlformats.org/officeDocument/2006/relationships/image" Target="../media/image3429.png" /><Relationship Id="rId33" Type="http://schemas.openxmlformats.org/officeDocument/2006/relationships/image" Target="../media/image3133.png" /><Relationship Id="rId330" Type="http://schemas.openxmlformats.org/officeDocument/2006/relationships/image" Target="../media/image3430.png" /><Relationship Id="rId331" Type="http://schemas.openxmlformats.org/officeDocument/2006/relationships/image" Target="../media/image3431.png" /><Relationship Id="rId332" Type="http://schemas.openxmlformats.org/officeDocument/2006/relationships/image" Target="../media/image3432.png" /><Relationship Id="rId333" Type="http://schemas.openxmlformats.org/officeDocument/2006/relationships/image" Target="../media/image3433.png" /><Relationship Id="rId334" Type="http://schemas.openxmlformats.org/officeDocument/2006/relationships/image" Target="../media/image3434.png" /><Relationship Id="rId335" Type="http://schemas.openxmlformats.org/officeDocument/2006/relationships/image" Target="../media/image3435.png" /><Relationship Id="rId336" Type="http://schemas.openxmlformats.org/officeDocument/2006/relationships/image" Target="../media/image3436.png" /><Relationship Id="rId337" Type="http://schemas.openxmlformats.org/officeDocument/2006/relationships/image" Target="../media/image3437.png" /><Relationship Id="rId338" Type="http://schemas.openxmlformats.org/officeDocument/2006/relationships/image" Target="../media/image3438.png" /><Relationship Id="rId339" Type="http://schemas.openxmlformats.org/officeDocument/2006/relationships/image" Target="../media/image3439.png" /><Relationship Id="rId34" Type="http://schemas.openxmlformats.org/officeDocument/2006/relationships/image" Target="../media/image3134.png" /><Relationship Id="rId340" Type="http://schemas.openxmlformats.org/officeDocument/2006/relationships/image" Target="../media/image3440.png" /><Relationship Id="rId341" Type="http://schemas.openxmlformats.org/officeDocument/2006/relationships/image" Target="../media/image3441.png" /><Relationship Id="rId342" Type="http://schemas.openxmlformats.org/officeDocument/2006/relationships/image" Target="../media/image3442.png" /><Relationship Id="rId343" Type="http://schemas.openxmlformats.org/officeDocument/2006/relationships/image" Target="../media/image3443.png" /><Relationship Id="rId344" Type="http://schemas.openxmlformats.org/officeDocument/2006/relationships/image" Target="../media/image3444.png" /><Relationship Id="rId345" Type="http://schemas.openxmlformats.org/officeDocument/2006/relationships/image" Target="../media/image3445.png" /><Relationship Id="rId346" Type="http://schemas.openxmlformats.org/officeDocument/2006/relationships/image" Target="../media/image3446.png" /><Relationship Id="rId347" Type="http://schemas.openxmlformats.org/officeDocument/2006/relationships/image" Target="../media/image3447.png" /><Relationship Id="rId348" Type="http://schemas.openxmlformats.org/officeDocument/2006/relationships/image" Target="../media/image3448.png" /><Relationship Id="rId349" Type="http://schemas.openxmlformats.org/officeDocument/2006/relationships/image" Target="../media/image3449.png" /><Relationship Id="rId35" Type="http://schemas.openxmlformats.org/officeDocument/2006/relationships/image" Target="../media/image3135.png" /><Relationship Id="rId350" Type="http://schemas.openxmlformats.org/officeDocument/2006/relationships/image" Target="../media/image3450.png" /><Relationship Id="rId351" Type="http://schemas.openxmlformats.org/officeDocument/2006/relationships/image" Target="../media/image3451.png" /><Relationship Id="rId352" Type="http://schemas.openxmlformats.org/officeDocument/2006/relationships/image" Target="../media/image3452.png" /><Relationship Id="rId353" Type="http://schemas.openxmlformats.org/officeDocument/2006/relationships/image" Target="../media/image3453.png" /><Relationship Id="rId354" Type="http://schemas.openxmlformats.org/officeDocument/2006/relationships/image" Target="../media/image3454.png" /><Relationship Id="rId355" Type="http://schemas.openxmlformats.org/officeDocument/2006/relationships/image" Target="../media/image3455.png" /><Relationship Id="rId356" Type="http://schemas.openxmlformats.org/officeDocument/2006/relationships/image" Target="../media/image3456.png" /><Relationship Id="rId357" Type="http://schemas.openxmlformats.org/officeDocument/2006/relationships/image" Target="../media/image3457.png" /><Relationship Id="rId358" Type="http://schemas.openxmlformats.org/officeDocument/2006/relationships/image" Target="../media/image3458.png" /><Relationship Id="rId359" Type="http://schemas.openxmlformats.org/officeDocument/2006/relationships/image" Target="../media/image3459.png" /><Relationship Id="rId36" Type="http://schemas.openxmlformats.org/officeDocument/2006/relationships/image" Target="../media/image3136.png" /><Relationship Id="rId360" Type="http://schemas.openxmlformats.org/officeDocument/2006/relationships/image" Target="../media/image3460.png" /><Relationship Id="rId361" Type="http://schemas.openxmlformats.org/officeDocument/2006/relationships/image" Target="../media/image3461.png" /><Relationship Id="rId362" Type="http://schemas.openxmlformats.org/officeDocument/2006/relationships/image" Target="../media/image3462.png" /><Relationship Id="rId363" Type="http://schemas.openxmlformats.org/officeDocument/2006/relationships/image" Target="../media/image3463.png" /><Relationship Id="rId364" Type="http://schemas.openxmlformats.org/officeDocument/2006/relationships/image" Target="../media/image3464.png" /><Relationship Id="rId365" Type="http://schemas.openxmlformats.org/officeDocument/2006/relationships/image" Target="../media/image3465.png" /><Relationship Id="rId366" Type="http://schemas.openxmlformats.org/officeDocument/2006/relationships/image" Target="../media/image3466.png" /><Relationship Id="rId367" Type="http://schemas.openxmlformats.org/officeDocument/2006/relationships/image" Target="../media/image3467.png" /><Relationship Id="rId368" Type="http://schemas.openxmlformats.org/officeDocument/2006/relationships/image" Target="../media/image3468.png" /><Relationship Id="rId369" Type="http://schemas.openxmlformats.org/officeDocument/2006/relationships/image" Target="../media/image3469.png" /><Relationship Id="rId37" Type="http://schemas.openxmlformats.org/officeDocument/2006/relationships/image" Target="../media/image3137.png" /><Relationship Id="rId370" Type="http://schemas.openxmlformats.org/officeDocument/2006/relationships/image" Target="../media/image3470.png" /><Relationship Id="rId371" Type="http://schemas.openxmlformats.org/officeDocument/2006/relationships/image" Target="../media/image3471.png" /><Relationship Id="rId372" Type="http://schemas.openxmlformats.org/officeDocument/2006/relationships/image" Target="../media/image3472.png" /><Relationship Id="rId373" Type="http://schemas.openxmlformats.org/officeDocument/2006/relationships/image" Target="../media/image3473.png" /><Relationship Id="rId374" Type="http://schemas.openxmlformats.org/officeDocument/2006/relationships/image" Target="../media/image3474.png" /><Relationship Id="rId375" Type="http://schemas.openxmlformats.org/officeDocument/2006/relationships/image" Target="../media/image3475.png" /><Relationship Id="rId376" Type="http://schemas.openxmlformats.org/officeDocument/2006/relationships/image" Target="../media/image3476.png" /><Relationship Id="rId377" Type="http://schemas.openxmlformats.org/officeDocument/2006/relationships/image" Target="../media/image3477.png" /><Relationship Id="rId378" Type="http://schemas.openxmlformats.org/officeDocument/2006/relationships/image" Target="../media/image3478.png" /><Relationship Id="rId379" Type="http://schemas.openxmlformats.org/officeDocument/2006/relationships/image" Target="../media/image3479.png" /><Relationship Id="rId38" Type="http://schemas.openxmlformats.org/officeDocument/2006/relationships/image" Target="../media/image3138.png" /><Relationship Id="rId380" Type="http://schemas.openxmlformats.org/officeDocument/2006/relationships/image" Target="../media/image3480.png" /><Relationship Id="rId381" Type="http://schemas.openxmlformats.org/officeDocument/2006/relationships/image" Target="../media/image3481.png" /><Relationship Id="rId382" Type="http://schemas.openxmlformats.org/officeDocument/2006/relationships/image" Target="../media/image3482.png" /><Relationship Id="rId383" Type="http://schemas.openxmlformats.org/officeDocument/2006/relationships/image" Target="../media/image3483.png" /><Relationship Id="rId384" Type="http://schemas.openxmlformats.org/officeDocument/2006/relationships/image" Target="../media/image3484.png" /><Relationship Id="rId385" Type="http://schemas.openxmlformats.org/officeDocument/2006/relationships/image" Target="../media/image3485.png" /><Relationship Id="rId386" Type="http://schemas.openxmlformats.org/officeDocument/2006/relationships/image" Target="../media/image3486.png" /><Relationship Id="rId387" Type="http://schemas.openxmlformats.org/officeDocument/2006/relationships/image" Target="../media/image3487.png" /><Relationship Id="rId388" Type="http://schemas.openxmlformats.org/officeDocument/2006/relationships/image" Target="../media/image3488.png" /><Relationship Id="rId389" Type="http://schemas.openxmlformats.org/officeDocument/2006/relationships/image" Target="../media/image3489.png" /><Relationship Id="rId39" Type="http://schemas.openxmlformats.org/officeDocument/2006/relationships/image" Target="../media/image3139.png" /><Relationship Id="rId390" Type="http://schemas.openxmlformats.org/officeDocument/2006/relationships/image" Target="../media/image3490.png" /><Relationship Id="rId391" Type="http://schemas.openxmlformats.org/officeDocument/2006/relationships/image" Target="../media/image3491.png" /><Relationship Id="rId392" Type="http://schemas.openxmlformats.org/officeDocument/2006/relationships/image" Target="../media/image3492.png" /><Relationship Id="rId393" Type="http://schemas.openxmlformats.org/officeDocument/2006/relationships/image" Target="../media/image3493.png" /><Relationship Id="rId394" Type="http://schemas.openxmlformats.org/officeDocument/2006/relationships/image" Target="../media/image3494.png" /><Relationship Id="rId395" Type="http://schemas.openxmlformats.org/officeDocument/2006/relationships/image" Target="../media/image3495.png" /><Relationship Id="rId396" Type="http://schemas.openxmlformats.org/officeDocument/2006/relationships/image" Target="../media/image3496.png" /><Relationship Id="rId397" Type="http://schemas.openxmlformats.org/officeDocument/2006/relationships/image" Target="../media/image3497.png" /><Relationship Id="rId398" Type="http://schemas.openxmlformats.org/officeDocument/2006/relationships/image" Target="../media/image3498.png" /><Relationship Id="rId399" Type="http://schemas.openxmlformats.org/officeDocument/2006/relationships/image" Target="../media/image3499.png" /><Relationship Id="rId4" Type="http://schemas.openxmlformats.org/officeDocument/2006/relationships/image" Target="../media/image3104.png" /><Relationship Id="rId40" Type="http://schemas.openxmlformats.org/officeDocument/2006/relationships/image" Target="../media/image3140.png" /><Relationship Id="rId400" Type="http://schemas.openxmlformats.org/officeDocument/2006/relationships/image" Target="../media/image3500.png" /><Relationship Id="rId401" Type="http://schemas.openxmlformats.org/officeDocument/2006/relationships/image" Target="../media/image3501.png" /><Relationship Id="rId402" Type="http://schemas.openxmlformats.org/officeDocument/2006/relationships/image" Target="../media/image3502.png" /><Relationship Id="rId403" Type="http://schemas.openxmlformats.org/officeDocument/2006/relationships/image" Target="../media/image3503.png" /><Relationship Id="rId404" Type="http://schemas.openxmlformats.org/officeDocument/2006/relationships/image" Target="../media/image3504.png" /><Relationship Id="rId405" Type="http://schemas.openxmlformats.org/officeDocument/2006/relationships/image" Target="../media/image3505.png" /><Relationship Id="rId406" Type="http://schemas.openxmlformats.org/officeDocument/2006/relationships/image" Target="../media/image3506.png" /><Relationship Id="rId407" Type="http://schemas.openxmlformats.org/officeDocument/2006/relationships/image" Target="../media/image3507.png" /><Relationship Id="rId408" Type="http://schemas.openxmlformats.org/officeDocument/2006/relationships/image" Target="../media/image3508.png" /><Relationship Id="rId409" Type="http://schemas.openxmlformats.org/officeDocument/2006/relationships/image" Target="../media/image3509.png" /><Relationship Id="rId41" Type="http://schemas.openxmlformats.org/officeDocument/2006/relationships/image" Target="../media/image3141.png" /><Relationship Id="rId410" Type="http://schemas.openxmlformats.org/officeDocument/2006/relationships/image" Target="../media/image3510.png" /><Relationship Id="rId411" Type="http://schemas.openxmlformats.org/officeDocument/2006/relationships/image" Target="../media/image3511.png" /><Relationship Id="rId412" Type="http://schemas.openxmlformats.org/officeDocument/2006/relationships/image" Target="../media/image3512.png" /><Relationship Id="rId413" Type="http://schemas.openxmlformats.org/officeDocument/2006/relationships/image" Target="../media/image3513.png" /><Relationship Id="rId414" Type="http://schemas.openxmlformats.org/officeDocument/2006/relationships/image" Target="../media/image3514.png" /><Relationship Id="rId415" Type="http://schemas.openxmlformats.org/officeDocument/2006/relationships/image" Target="../media/image3515.png" /><Relationship Id="rId416" Type="http://schemas.openxmlformats.org/officeDocument/2006/relationships/image" Target="../media/image3516.png" /><Relationship Id="rId417" Type="http://schemas.openxmlformats.org/officeDocument/2006/relationships/image" Target="../media/image3517.png" /><Relationship Id="rId418" Type="http://schemas.openxmlformats.org/officeDocument/2006/relationships/image" Target="../media/image3518.png" /><Relationship Id="rId419" Type="http://schemas.openxmlformats.org/officeDocument/2006/relationships/image" Target="../media/image3519.png" /><Relationship Id="rId42" Type="http://schemas.openxmlformats.org/officeDocument/2006/relationships/image" Target="../media/image3142.png" /><Relationship Id="rId420" Type="http://schemas.openxmlformats.org/officeDocument/2006/relationships/image" Target="../media/image3520.png" /><Relationship Id="rId421" Type="http://schemas.openxmlformats.org/officeDocument/2006/relationships/image" Target="../media/image3521.png" /><Relationship Id="rId422" Type="http://schemas.openxmlformats.org/officeDocument/2006/relationships/image" Target="../media/image3522.png" /><Relationship Id="rId423" Type="http://schemas.openxmlformats.org/officeDocument/2006/relationships/image" Target="../media/image3523.png" /><Relationship Id="rId424" Type="http://schemas.openxmlformats.org/officeDocument/2006/relationships/image" Target="../media/image3524.png" /><Relationship Id="rId425" Type="http://schemas.openxmlformats.org/officeDocument/2006/relationships/image" Target="../media/image3525.png" /><Relationship Id="rId426" Type="http://schemas.openxmlformats.org/officeDocument/2006/relationships/image" Target="../media/image3526.png" /><Relationship Id="rId427" Type="http://schemas.openxmlformats.org/officeDocument/2006/relationships/image" Target="../media/image3527.png" /><Relationship Id="rId428" Type="http://schemas.openxmlformats.org/officeDocument/2006/relationships/image" Target="../media/image3528.png" /><Relationship Id="rId429" Type="http://schemas.openxmlformats.org/officeDocument/2006/relationships/image" Target="../media/image3529.png" /><Relationship Id="rId43" Type="http://schemas.openxmlformats.org/officeDocument/2006/relationships/image" Target="../media/image3143.png" /><Relationship Id="rId430" Type="http://schemas.openxmlformats.org/officeDocument/2006/relationships/image" Target="../media/image3530.png" /><Relationship Id="rId431" Type="http://schemas.openxmlformats.org/officeDocument/2006/relationships/image" Target="../media/image3531.png" /><Relationship Id="rId432" Type="http://schemas.openxmlformats.org/officeDocument/2006/relationships/image" Target="../media/image3532.png" /><Relationship Id="rId433" Type="http://schemas.openxmlformats.org/officeDocument/2006/relationships/image" Target="../media/image3533.png" /><Relationship Id="rId434" Type="http://schemas.openxmlformats.org/officeDocument/2006/relationships/image" Target="../media/image3534.png" /><Relationship Id="rId435" Type="http://schemas.openxmlformats.org/officeDocument/2006/relationships/image" Target="../media/image3535.png" /><Relationship Id="rId436" Type="http://schemas.openxmlformats.org/officeDocument/2006/relationships/image" Target="../media/image3536.png" /><Relationship Id="rId437" Type="http://schemas.openxmlformats.org/officeDocument/2006/relationships/image" Target="../media/image3537.png" /><Relationship Id="rId438" Type="http://schemas.openxmlformats.org/officeDocument/2006/relationships/image" Target="../media/image3538.png" /><Relationship Id="rId439" Type="http://schemas.openxmlformats.org/officeDocument/2006/relationships/image" Target="../media/image3539.png" /><Relationship Id="rId44" Type="http://schemas.openxmlformats.org/officeDocument/2006/relationships/image" Target="../media/image3144.png" /><Relationship Id="rId440" Type="http://schemas.openxmlformats.org/officeDocument/2006/relationships/image" Target="../media/image3540.png" /><Relationship Id="rId441" Type="http://schemas.openxmlformats.org/officeDocument/2006/relationships/image" Target="../media/image3541.png" /><Relationship Id="rId442" Type="http://schemas.openxmlformats.org/officeDocument/2006/relationships/image" Target="../media/image3542.png" /><Relationship Id="rId443" Type="http://schemas.openxmlformats.org/officeDocument/2006/relationships/image" Target="../media/image3543.png" /><Relationship Id="rId444" Type="http://schemas.openxmlformats.org/officeDocument/2006/relationships/image" Target="../media/image3544.png" /><Relationship Id="rId445" Type="http://schemas.openxmlformats.org/officeDocument/2006/relationships/image" Target="../media/image3545.png" /><Relationship Id="rId446" Type="http://schemas.openxmlformats.org/officeDocument/2006/relationships/image" Target="../media/image3546.png" /><Relationship Id="rId447" Type="http://schemas.openxmlformats.org/officeDocument/2006/relationships/image" Target="../media/image3547.png" /><Relationship Id="rId448" Type="http://schemas.openxmlformats.org/officeDocument/2006/relationships/image" Target="../media/image3548.png" /><Relationship Id="rId449" Type="http://schemas.openxmlformats.org/officeDocument/2006/relationships/image" Target="../media/image3549.png" /><Relationship Id="rId45" Type="http://schemas.openxmlformats.org/officeDocument/2006/relationships/image" Target="../media/image3145.png" /><Relationship Id="rId450" Type="http://schemas.openxmlformats.org/officeDocument/2006/relationships/image" Target="../media/image3550.png" /><Relationship Id="rId451" Type="http://schemas.openxmlformats.org/officeDocument/2006/relationships/image" Target="../media/image3551.png" /><Relationship Id="rId452" Type="http://schemas.openxmlformats.org/officeDocument/2006/relationships/image" Target="../media/image3552.png" /><Relationship Id="rId453" Type="http://schemas.openxmlformats.org/officeDocument/2006/relationships/image" Target="../media/image3553.png" /><Relationship Id="rId454" Type="http://schemas.openxmlformats.org/officeDocument/2006/relationships/image" Target="../media/image3554.png" /><Relationship Id="rId455" Type="http://schemas.openxmlformats.org/officeDocument/2006/relationships/image" Target="../media/image3555.png" /><Relationship Id="rId456" Type="http://schemas.openxmlformats.org/officeDocument/2006/relationships/image" Target="../media/image3556.png" /><Relationship Id="rId457" Type="http://schemas.openxmlformats.org/officeDocument/2006/relationships/image" Target="../media/image3557.png" /><Relationship Id="rId458" Type="http://schemas.openxmlformats.org/officeDocument/2006/relationships/image" Target="../media/image3558.png" /><Relationship Id="rId459" Type="http://schemas.openxmlformats.org/officeDocument/2006/relationships/image" Target="../media/image3559.png" /><Relationship Id="rId46" Type="http://schemas.openxmlformats.org/officeDocument/2006/relationships/image" Target="../media/image3146.png" /><Relationship Id="rId460" Type="http://schemas.openxmlformats.org/officeDocument/2006/relationships/image" Target="../media/image3560.png" /><Relationship Id="rId461" Type="http://schemas.openxmlformats.org/officeDocument/2006/relationships/image" Target="../media/image3561.png" /><Relationship Id="rId462" Type="http://schemas.openxmlformats.org/officeDocument/2006/relationships/image" Target="../media/image3562.png" /><Relationship Id="rId463" Type="http://schemas.openxmlformats.org/officeDocument/2006/relationships/image" Target="../media/image3563.png" /><Relationship Id="rId464" Type="http://schemas.openxmlformats.org/officeDocument/2006/relationships/image" Target="../media/image3564.png" /><Relationship Id="rId465" Type="http://schemas.openxmlformats.org/officeDocument/2006/relationships/image" Target="../media/image3565.png" /><Relationship Id="rId466" Type="http://schemas.openxmlformats.org/officeDocument/2006/relationships/image" Target="../media/image3566.png" /><Relationship Id="rId467" Type="http://schemas.openxmlformats.org/officeDocument/2006/relationships/image" Target="../media/image3567.png" /><Relationship Id="rId468" Type="http://schemas.openxmlformats.org/officeDocument/2006/relationships/image" Target="../media/image3568.png" /><Relationship Id="rId469" Type="http://schemas.openxmlformats.org/officeDocument/2006/relationships/image" Target="../media/image3569.png" /><Relationship Id="rId47" Type="http://schemas.openxmlformats.org/officeDocument/2006/relationships/image" Target="../media/image3147.png" /><Relationship Id="rId470" Type="http://schemas.openxmlformats.org/officeDocument/2006/relationships/image" Target="../media/image3570.png" /><Relationship Id="rId471" Type="http://schemas.openxmlformats.org/officeDocument/2006/relationships/image" Target="../media/image3571.png" /><Relationship Id="rId472" Type="http://schemas.openxmlformats.org/officeDocument/2006/relationships/image" Target="../media/image3572.png" /><Relationship Id="rId473" Type="http://schemas.openxmlformats.org/officeDocument/2006/relationships/image" Target="../media/image3573.png" /><Relationship Id="rId474" Type="http://schemas.openxmlformats.org/officeDocument/2006/relationships/image" Target="../media/image3574.png" /><Relationship Id="rId475" Type="http://schemas.openxmlformats.org/officeDocument/2006/relationships/image" Target="../media/image3575.png" /><Relationship Id="rId476" Type="http://schemas.openxmlformats.org/officeDocument/2006/relationships/image" Target="../media/image3576.png" /><Relationship Id="rId477" Type="http://schemas.openxmlformats.org/officeDocument/2006/relationships/image" Target="../media/image3577.png" /><Relationship Id="rId478" Type="http://schemas.openxmlformats.org/officeDocument/2006/relationships/image" Target="../media/image3578.png" /><Relationship Id="rId479" Type="http://schemas.openxmlformats.org/officeDocument/2006/relationships/image" Target="../media/image3579.png" /><Relationship Id="rId48" Type="http://schemas.openxmlformats.org/officeDocument/2006/relationships/image" Target="../media/image3148.png" /><Relationship Id="rId480" Type="http://schemas.openxmlformats.org/officeDocument/2006/relationships/image" Target="../media/image3580.png" /><Relationship Id="rId481" Type="http://schemas.openxmlformats.org/officeDocument/2006/relationships/image" Target="../media/image3581.png" /><Relationship Id="rId482" Type="http://schemas.openxmlformats.org/officeDocument/2006/relationships/image" Target="../media/image3582.png" /><Relationship Id="rId483" Type="http://schemas.openxmlformats.org/officeDocument/2006/relationships/image" Target="../media/image3583.png" /><Relationship Id="rId484" Type="http://schemas.openxmlformats.org/officeDocument/2006/relationships/image" Target="../media/image3584.png" /><Relationship Id="rId485" Type="http://schemas.openxmlformats.org/officeDocument/2006/relationships/image" Target="../media/image3585.png" /><Relationship Id="rId486" Type="http://schemas.openxmlformats.org/officeDocument/2006/relationships/image" Target="../media/image3586.png" /><Relationship Id="rId487" Type="http://schemas.openxmlformats.org/officeDocument/2006/relationships/image" Target="../media/image3587.png" /><Relationship Id="rId488" Type="http://schemas.openxmlformats.org/officeDocument/2006/relationships/image" Target="../media/image3588.png" /><Relationship Id="rId489" Type="http://schemas.openxmlformats.org/officeDocument/2006/relationships/image" Target="../media/image3589.png" /><Relationship Id="rId49" Type="http://schemas.openxmlformats.org/officeDocument/2006/relationships/image" Target="../media/image3149.png" /><Relationship Id="rId490" Type="http://schemas.openxmlformats.org/officeDocument/2006/relationships/image" Target="../media/image3590.png" /><Relationship Id="rId491" Type="http://schemas.openxmlformats.org/officeDocument/2006/relationships/image" Target="../media/image3591.png" /><Relationship Id="rId492" Type="http://schemas.openxmlformats.org/officeDocument/2006/relationships/image" Target="../media/image3592.png" /><Relationship Id="rId493" Type="http://schemas.openxmlformats.org/officeDocument/2006/relationships/image" Target="../media/image3593.png" /><Relationship Id="rId494" Type="http://schemas.openxmlformats.org/officeDocument/2006/relationships/image" Target="../media/image3594.png" /><Relationship Id="rId495" Type="http://schemas.openxmlformats.org/officeDocument/2006/relationships/image" Target="../media/image3595.png" /><Relationship Id="rId496" Type="http://schemas.openxmlformats.org/officeDocument/2006/relationships/image" Target="../media/image3596.png" /><Relationship Id="rId497" Type="http://schemas.openxmlformats.org/officeDocument/2006/relationships/image" Target="../media/image3597.png" /><Relationship Id="rId498" Type="http://schemas.openxmlformats.org/officeDocument/2006/relationships/image" Target="../media/image3598.png" /><Relationship Id="rId499" Type="http://schemas.openxmlformats.org/officeDocument/2006/relationships/image" Target="../media/image3599.png" /><Relationship Id="rId5" Type="http://schemas.openxmlformats.org/officeDocument/2006/relationships/image" Target="../media/image3105.png" /><Relationship Id="rId50" Type="http://schemas.openxmlformats.org/officeDocument/2006/relationships/image" Target="../media/image3150.png" /><Relationship Id="rId500" Type="http://schemas.openxmlformats.org/officeDocument/2006/relationships/image" Target="../media/image3600.png" /><Relationship Id="rId501" Type="http://schemas.openxmlformats.org/officeDocument/2006/relationships/image" Target="../media/image3601.png" /><Relationship Id="rId502" Type="http://schemas.openxmlformats.org/officeDocument/2006/relationships/image" Target="../media/image3602.png" /><Relationship Id="rId503" Type="http://schemas.openxmlformats.org/officeDocument/2006/relationships/image" Target="../media/image3603.png" /><Relationship Id="rId504" Type="http://schemas.openxmlformats.org/officeDocument/2006/relationships/image" Target="../media/image3604.png" /><Relationship Id="rId505" Type="http://schemas.openxmlformats.org/officeDocument/2006/relationships/image" Target="../media/image3605.png" /><Relationship Id="rId506" Type="http://schemas.openxmlformats.org/officeDocument/2006/relationships/image" Target="../media/image3606.png" /><Relationship Id="rId507" Type="http://schemas.openxmlformats.org/officeDocument/2006/relationships/image" Target="../media/image3607.png" /><Relationship Id="rId508" Type="http://schemas.openxmlformats.org/officeDocument/2006/relationships/image" Target="../media/image3608.png" /><Relationship Id="rId509" Type="http://schemas.openxmlformats.org/officeDocument/2006/relationships/image" Target="../media/image3609.png" /><Relationship Id="rId51" Type="http://schemas.openxmlformats.org/officeDocument/2006/relationships/image" Target="../media/image3151.png" /><Relationship Id="rId510" Type="http://schemas.openxmlformats.org/officeDocument/2006/relationships/image" Target="../media/image3610.png" /><Relationship Id="rId511" Type="http://schemas.openxmlformats.org/officeDocument/2006/relationships/image" Target="../media/image3611.png" /><Relationship Id="rId512" Type="http://schemas.openxmlformats.org/officeDocument/2006/relationships/image" Target="../media/image3612.png" /><Relationship Id="rId513" Type="http://schemas.openxmlformats.org/officeDocument/2006/relationships/image" Target="../media/image3613.png" /><Relationship Id="rId514" Type="http://schemas.openxmlformats.org/officeDocument/2006/relationships/image" Target="../media/image3614.png" /><Relationship Id="rId515" Type="http://schemas.openxmlformats.org/officeDocument/2006/relationships/image" Target="../media/image3615.png" /><Relationship Id="rId516" Type="http://schemas.openxmlformats.org/officeDocument/2006/relationships/image" Target="../media/image3616.png" /><Relationship Id="rId517" Type="http://schemas.openxmlformats.org/officeDocument/2006/relationships/image" Target="../media/image3617.png" /><Relationship Id="rId518" Type="http://schemas.openxmlformats.org/officeDocument/2006/relationships/image" Target="../media/image3618.png" /><Relationship Id="rId519" Type="http://schemas.openxmlformats.org/officeDocument/2006/relationships/image" Target="../media/image3619.png" /><Relationship Id="rId52" Type="http://schemas.openxmlformats.org/officeDocument/2006/relationships/image" Target="../media/image3152.png" /><Relationship Id="rId520" Type="http://schemas.openxmlformats.org/officeDocument/2006/relationships/image" Target="../media/image3620.png" /><Relationship Id="rId521" Type="http://schemas.openxmlformats.org/officeDocument/2006/relationships/image" Target="../media/image3621.png" /><Relationship Id="rId522" Type="http://schemas.openxmlformats.org/officeDocument/2006/relationships/image" Target="../media/image3622.png" /><Relationship Id="rId523" Type="http://schemas.openxmlformats.org/officeDocument/2006/relationships/image" Target="../media/image3623.png" /><Relationship Id="rId524" Type="http://schemas.openxmlformats.org/officeDocument/2006/relationships/image" Target="../media/image3624.png" /><Relationship Id="rId525" Type="http://schemas.openxmlformats.org/officeDocument/2006/relationships/image" Target="../media/image3625.png" /><Relationship Id="rId526" Type="http://schemas.openxmlformats.org/officeDocument/2006/relationships/image" Target="../media/image3626.png" /><Relationship Id="rId527" Type="http://schemas.openxmlformats.org/officeDocument/2006/relationships/image" Target="../media/image3627.png" /><Relationship Id="rId528" Type="http://schemas.openxmlformats.org/officeDocument/2006/relationships/image" Target="../media/image3628.png" /><Relationship Id="rId529" Type="http://schemas.openxmlformats.org/officeDocument/2006/relationships/image" Target="../media/image3629.png" /><Relationship Id="rId53" Type="http://schemas.openxmlformats.org/officeDocument/2006/relationships/image" Target="../media/image3153.png" /><Relationship Id="rId530" Type="http://schemas.openxmlformats.org/officeDocument/2006/relationships/image" Target="../media/image3630.png" /><Relationship Id="rId531" Type="http://schemas.openxmlformats.org/officeDocument/2006/relationships/image" Target="../media/image3631.png" /><Relationship Id="rId532" Type="http://schemas.openxmlformats.org/officeDocument/2006/relationships/image" Target="../media/image3632.png" /><Relationship Id="rId533" Type="http://schemas.openxmlformats.org/officeDocument/2006/relationships/image" Target="../media/image3633.png" /><Relationship Id="rId534" Type="http://schemas.openxmlformats.org/officeDocument/2006/relationships/image" Target="../media/image3634.png" /><Relationship Id="rId535" Type="http://schemas.openxmlformats.org/officeDocument/2006/relationships/image" Target="../media/image3635.png" /><Relationship Id="rId536" Type="http://schemas.openxmlformats.org/officeDocument/2006/relationships/image" Target="../media/image3636.png" /><Relationship Id="rId537" Type="http://schemas.openxmlformats.org/officeDocument/2006/relationships/image" Target="../media/image3637.png" /><Relationship Id="rId538" Type="http://schemas.openxmlformats.org/officeDocument/2006/relationships/image" Target="../media/image3638.png" /><Relationship Id="rId539" Type="http://schemas.openxmlformats.org/officeDocument/2006/relationships/image" Target="../media/image3639.png" /><Relationship Id="rId54" Type="http://schemas.openxmlformats.org/officeDocument/2006/relationships/image" Target="../media/image3154.png" /><Relationship Id="rId540" Type="http://schemas.openxmlformats.org/officeDocument/2006/relationships/image" Target="../media/image3640.png" /><Relationship Id="rId541" Type="http://schemas.openxmlformats.org/officeDocument/2006/relationships/image" Target="../media/image3641.png" /><Relationship Id="rId542" Type="http://schemas.openxmlformats.org/officeDocument/2006/relationships/image" Target="../media/image3642.png" /><Relationship Id="rId543" Type="http://schemas.openxmlformats.org/officeDocument/2006/relationships/image" Target="../media/image3643.png" /><Relationship Id="rId544" Type="http://schemas.openxmlformats.org/officeDocument/2006/relationships/image" Target="../media/image3644.png" /><Relationship Id="rId545" Type="http://schemas.openxmlformats.org/officeDocument/2006/relationships/image" Target="../media/image3645.png" /><Relationship Id="rId546" Type="http://schemas.openxmlformats.org/officeDocument/2006/relationships/image" Target="../media/image3646.png" /><Relationship Id="rId547" Type="http://schemas.openxmlformats.org/officeDocument/2006/relationships/image" Target="../media/image3647.png" /><Relationship Id="rId548" Type="http://schemas.openxmlformats.org/officeDocument/2006/relationships/image" Target="../media/image3648.png" /><Relationship Id="rId549" Type="http://schemas.openxmlformats.org/officeDocument/2006/relationships/image" Target="../media/image3649.png" /><Relationship Id="rId55" Type="http://schemas.openxmlformats.org/officeDocument/2006/relationships/image" Target="../media/image3155.png" /><Relationship Id="rId550" Type="http://schemas.openxmlformats.org/officeDocument/2006/relationships/image" Target="../media/image3650.png" /><Relationship Id="rId551" Type="http://schemas.openxmlformats.org/officeDocument/2006/relationships/image" Target="../media/image3651.png" /><Relationship Id="rId552" Type="http://schemas.openxmlformats.org/officeDocument/2006/relationships/image" Target="../media/image3652.png" /><Relationship Id="rId553" Type="http://schemas.openxmlformats.org/officeDocument/2006/relationships/image" Target="../media/image3653.png" /><Relationship Id="rId554" Type="http://schemas.openxmlformats.org/officeDocument/2006/relationships/image" Target="../media/image3654.png" /><Relationship Id="rId555" Type="http://schemas.openxmlformats.org/officeDocument/2006/relationships/image" Target="../media/image3655.png" /><Relationship Id="rId556" Type="http://schemas.openxmlformats.org/officeDocument/2006/relationships/image" Target="../media/image3656.png" /><Relationship Id="rId557" Type="http://schemas.openxmlformats.org/officeDocument/2006/relationships/image" Target="../media/image3657.png" /><Relationship Id="rId558" Type="http://schemas.openxmlformats.org/officeDocument/2006/relationships/image" Target="../media/image3658.png" /><Relationship Id="rId559" Type="http://schemas.openxmlformats.org/officeDocument/2006/relationships/image" Target="../media/image3659.png" /><Relationship Id="rId56" Type="http://schemas.openxmlformats.org/officeDocument/2006/relationships/image" Target="../media/image3156.png" /><Relationship Id="rId560" Type="http://schemas.openxmlformats.org/officeDocument/2006/relationships/image" Target="../media/image3660.png" /><Relationship Id="rId561" Type="http://schemas.openxmlformats.org/officeDocument/2006/relationships/image" Target="../media/image3661.png" /><Relationship Id="rId562" Type="http://schemas.openxmlformats.org/officeDocument/2006/relationships/image" Target="../media/image3662.png" /><Relationship Id="rId563" Type="http://schemas.openxmlformats.org/officeDocument/2006/relationships/image" Target="../media/image3663.png" /><Relationship Id="rId564" Type="http://schemas.openxmlformats.org/officeDocument/2006/relationships/image" Target="../media/image3664.png" /><Relationship Id="rId565" Type="http://schemas.openxmlformats.org/officeDocument/2006/relationships/image" Target="../media/image3665.png" /><Relationship Id="rId566" Type="http://schemas.openxmlformats.org/officeDocument/2006/relationships/image" Target="../media/image3666.png" /><Relationship Id="rId567" Type="http://schemas.openxmlformats.org/officeDocument/2006/relationships/image" Target="../media/image3667.png" /><Relationship Id="rId568" Type="http://schemas.openxmlformats.org/officeDocument/2006/relationships/image" Target="../media/image3668.png" /><Relationship Id="rId569" Type="http://schemas.openxmlformats.org/officeDocument/2006/relationships/image" Target="../media/image3669.png" /><Relationship Id="rId57" Type="http://schemas.openxmlformats.org/officeDocument/2006/relationships/image" Target="../media/image3157.png" /><Relationship Id="rId570" Type="http://schemas.openxmlformats.org/officeDocument/2006/relationships/image" Target="../media/image3670.png" /><Relationship Id="rId571" Type="http://schemas.openxmlformats.org/officeDocument/2006/relationships/image" Target="../media/image3671.png" /><Relationship Id="rId572" Type="http://schemas.openxmlformats.org/officeDocument/2006/relationships/image" Target="../media/image3672.png" /><Relationship Id="rId573" Type="http://schemas.openxmlformats.org/officeDocument/2006/relationships/image" Target="../media/image3673.png" /><Relationship Id="rId574" Type="http://schemas.openxmlformats.org/officeDocument/2006/relationships/image" Target="../media/image3674.png" /><Relationship Id="rId575" Type="http://schemas.openxmlformats.org/officeDocument/2006/relationships/image" Target="../media/image3675.png" /><Relationship Id="rId576" Type="http://schemas.openxmlformats.org/officeDocument/2006/relationships/image" Target="../media/image3676.png" /><Relationship Id="rId577" Type="http://schemas.openxmlformats.org/officeDocument/2006/relationships/image" Target="../media/image3677.png" /><Relationship Id="rId578" Type="http://schemas.openxmlformats.org/officeDocument/2006/relationships/image" Target="../media/image3678.png" /><Relationship Id="rId579" Type="http://schemas.openxmlformats.org/officeDocument/2006/relationships/image" Target="../media/image3679.png" /><Relationship Id="rId58" Type="http://schemas.openxmlformats.org/officeDocument/2006/relationships/image" Target="../media/image3158.png" /><Relationship Id="rId580" Type="http://schemas.openxmlformats.org/officeDocument/2006/relationships/image" Target="../media/image3680.png" /><Relationship Id="rId581" Type="http://schemas.openxmlformats.org/officeDocument/2006/relationships/image" Target="../media/image3681.png" /><Relationship Id="rId582" Type="http://schemas.openxmlformats.org/officeDocument/2006/relationships/image" Target="../media/image3682.png" /><Relationship Id="rId583" Type="http://schemas.openxmlformats.org/officeDocument/2006/relationships/image" Target="../media/image3683.png" /><Relationship Id="rId584" Type="http://schemas.openxmlformats.org/officeDocument/2006/relationships/image" Target="../media/image3684.png" /><Relationship Id="rId585" Type="http://schemas.openxmlformats.org/officeDocument/2006/relationships/image" Target="../media/image3685.png" /><Relationship Id="rId586" Type="http://schemas.openxmlformats.org/officeDocument/2006/relationships/image" Target="../media/image3686.png" /><Relationship Id="rId587" Type="http://schemas.openxmlformats.org/officeDocument/2006/relationships/image" Target="../media/image3687.png" /><Relationship Id="rId588" Type="http://schemas.openxmlformats.org/officeDocument/2006/relationships/image" Target="../media/image3688.png" /><Relationship Id="rId589" Type="http://schemas.openxmlformats.org/officeDocument/2006/relationships/image" Target="../media/image3689.png" /><Relationship Id="rId59" Type="http://schemas.openxmlformats.org/officeDocument/2006/relationships/image" Target="../media/image3159.png" /><Relationship Id="rId590" Type="http://schemas.openxmlformats.org/officeDocument/2006/relationships/image" Target="../media/image3690.png" /><Relationship Id="rId591" Type="http://schemas.openxmlformats.org/officeDocument/2006/relationships/image" Target="../media/image3691.png" /><Relationship Id="rId592" Type="http://schemas.openxmlformats.org/officeDocument/2006/relationships/image" Target="../media/image3692.png" /><Relationship Id="rId593" Type="http://schemas.openxmlformats.org/officeDocument/2006/relationships/image" Target="../media/image3693.png" /><Relationship Id="rId594" Type="http://schemas.openxmlformats.org/officeDocument/2006/relationships/image" Target="../media/image3694.png" /><Relationship Id="rId595" Type="http://schemas.openxmlformats.org/officeDocument/2006/relationships/image" Target="../media/image3695.png" /><Relationship Id="rId596" Type="http://schemas.openxmlformats.org/officeDocument/2006/relationships/image" Target="../media/image3696.png" /><Relationship Id="rId597" Type="http://schemas.openxmlformats.org/officeDocument/2006/relationships/image" Target="../media/image3697.png" /><Relationship Id="rId598" Type="http://schemas.openxmlformats.org/officeDocument/2006/relationships/image" Target="../media/image3698.png" /><Relationship Id="rId599" Type="http://schemas.openxmlformats.org/officeDocument/2006/relationships/image" Target="../media/image3699.png" /><Relationship Id="rId6" Type="http://schemas.openxmlformats.org/officeDocument/2006/relationships/image" Target="../media/image3106.png" /><Relationship Id="rId60" Type="http://schemas.openxmlformats.org/officeDocument/2006/relationships/image" Target="../media/image3160.png" /><Relationship Id="rId600" Type="http://schemas.openxmlformats.org/officeDocument/2006/relationships/image" Target="../media/image3700.png" /><Relationship Id="rId601" Type="http://schemas.openxmlformats.org/officeDocument/2006/relationships/image" Target="../media/image3701.png" /><Relationship Id="rId602" Type="http://schemas.openxmlformats.org/officeDocument/2006/relationships/image" Target="../media/image3702.png" /><Relationship Id="rId603" Type="http://schemas.openxmlformats.org/officeDocument/2006/relationships/image" Target="../media/image3703.png" /><Relationship Id="rId604" Type="http://schemas.openxmlformats.org/officeDocument/2006/relationships/image" Target="../media/image3704.png" /><Relationship Id="rId605" Type="http://schemas.openxmlformats.org/officeDocument/2006/relationships/image" Target="../media/image3705.png" /><Relationship Id="rId606" Type="http://schemas.openxmlformats.org/officeDocument/2006/relationships/image" Target="../media/image3706.png" /><Relationship Id="rId607" Type="http://schemas.openxmlformats.org/officeDocument/2006/relationships/image" Target="../media/image3707.png" /><Relationship Id="rId608" Type="http://schemas.openxmlformats.org/officeDocument/2006/relationships/image" Target="../media/image3708.png" /><Relationship Id="rId609" Type="http://schemas.openxmlformats.org/officeDocument/2006/relationships/image" Target="../media/image3709.png" /><Relationship Id="rId61" Type="http://schemas.openxmlformats.org/officeDocument/2006/relationships/image" Target="../media/image3161.png" /><Relationship Id="rId610" Type="http://schemas.openxmlformats.org/officeDocument/2006/relationships/image" Target="../media/image3710.png" /><Relationship Id="rId611" Type="http://schemas.openxmlformats.org/officeDocument/2006/relationships/image" Target="../media/image3711.png" /><Relationship Id="rId612" Type="http://schemas.openxmlformats.org/officeDocument/2006/relationships/image" Target="../media/image3712.png" /><Relationship Id="rId613" Type="http://schemas.openxmlformats.org/officeDocument/2006/relationships/image" Target="../media/image3713.png" /><Relationship Id="rId614" Type="http://schemas.openxmlformats.org/officeDocument/2006/relationships/image" Target="../media/image3714.png" /><Relationship Id="rId615" Type="http://schemas.openxmlformats.org/officeDocument/2006/relationships/image" Target="../media/image3715.png" /><Relationship Id="rId616" Type="http://schemas.openxmlformats.org/officeDocument/2006/relationships/image" Target="../media/image3716.png" /><Relationship Id="rId617" Type="http://schemas.openxmlformats.org/officeDocument/2006/relationships/image" Target="../media/image3717.png" /><Relationship Id="rId618" Type="http://schemas.openxmlformats.org/officeDocument/2006/relationships/image" Target="../media/image3718.png" /><Relationship Id="rId619" Type="http://schemas.openxmlformats.org/officeDocument/2006/relationships/image" Target="../media/image3719.png" /><Relationship Id="rId62" Type="http://schemas.openxmlformats.org/officeDocument/2006/relationships/image" Target="../media/image3162.png" /><Relationship Id="rId620" Type="http://schemas.openxmlformats.org/officeDocument/2006/relationships/image" Target="../media/image3720.png" /><Relationship Id="rId621" Type="http://schemas.openxmlformats.org/officeDocument/2006/relationships/image" Target="../media/image3721.png" /><Relationship Id="rId622" Type="http://schemas.openxmlformats.org/officeDocument/2006/relationships/image" Target="../media/image3722.png" /><Relationship Id="rId623" Type="http://schemas.openxmlformats.org/officeDocument/2006/relationships/image" Target="../media/image3723.png" /><Relationship Id="rId624" Type="http://schemas.openxmlformats.org/officeDocument/2006/relationships/image" Target="../media/image3724.png" /><Relationship Id="rId625" Type="http://schemas.openxmlformats.org/officeDocument/2006/relationships/image" Target="../media/image3725.png" /><Relationship Id="rId626" Type="http://schemas.openxmlformats.org/officeDocument/2006/relationships/image" Target="../media/image3726.png" /><Relationship Id="rId627" Type="http://schemas.openxmlformats.org/officeDocument/2006/relationships/image" Target="../media/image3727.png" /><Relationship Id="rId628" Type="http://schemas.openxmlformats.org/officeDocument/2006/relationships/image" Target="../media/image3728.png" /><Relationship Id="rId629" Type="http://schemas.openxmlformats.org/officeDocument/2006/relationships/image" Target="../media/image3729.png" /><Relationship Id="rId63" Type="http://schemas.openxmlformats.org/officeDocument/2006/relationships/image" Target="../media/image3163.png" /><Relationship Id="rId64" Type="http://schemas.openxmlformats.org/officeDocument/2006/relationships/image" Target="../media/image3164.png" /><Relationship Id="rId65" Type="http://schemas.openxmlformats.org/officeDocument/2006/relationships/image" Target="../media/image3165.png" /><Relationship Id="rId66" Type="http://schemas.openxmlformats.org/officeDocument/2006/relationships/image" Target="../media/image3166.png" /><Relationship Id="rId67" Type="http://schemas.openxmlformats.org/officeDocument/2006/relationships/image" Target="../media/image3167.png" /><Relationship Id="rId68" Type="http://schemas.openxmlformats.org/officeDocument/2006/relationships/image" Target="../media/image3168.png" /><Relationship Id="rId69" Type="http://schemas.openxmlformats.org/officeDocument/2006/relationships/image" Target="../media/image3169.png" /><Relationship Id="rId7" Type="http://schemas.openxmlformats.org/officeDocument/2006/relationships/image" Target="../media/image3107.png" /><Relationship Id="rId70" Type="http://schemas.openxmlformats.org/officeDocument/2006/relationships/image" Target="../media/image3170.png" /><Relationship Id="rId71" Type="http://schemas.openxmlformats.org/officeDocument/2006/relationships/image" Target="../media/image3171.png" /><Relationship Id="rId72" Type="http://schemas.openxmlformats.org/officeDocument/2006/relationships/image" Target="../media/image3172.png" /><Relationship Id="rId73" Type="http://schemas.openxmlformats.org/officeDocument/2006/relationships/image" Target="../media/image3173.png" /><Relationship Id="rId74" Type="http://schemas.openxmlformats.org/officeDocument/2006/relationships/image" Target="../media/image3174.png" /><Relationship Id="rId75" Type="http://schemas.openxmlformats.org/officeDocument/2006/relationships/image" Target="../media/image3175.png" /><Relationship Id="rId76" Type="http://schemas.openxmlformats.org/officeDocument/2006/relationships/image" Target="../media/image3176.png" /><Relationship Id="rId77" Type="http://schemas.openxmlformats.org/officeDocument/2006/relationships/image" Target="../media/image3177.png" /><Relationship Id="rId78" Type="http://schemas.openxmlformats.org/officeDocument/2006/relationships/image" Target="../media/image3178.png" /><Relationship Id="rId79" Type="http://schemas.openxmlformats.org/officeDocument/2006/relationships/image" Target="../media/image3179.png" /><Relationship Id="rId8" Type="http://schemas.openxmlformats.org/officeDocument/2006/relationships/image" Target="../media/image3108.png" /><Relationship Id="rId80" Type="http://schemas.openxmlformats.org/officeDocument/2006/relationships/image" Target="../media/image3180.png" /><Relationship Id="rId81" Type="http://schemas.openxmlformats.org/officeDocument/2006/relationships/image" Target="../media/image3181.png" /><Relationship Id="rId82" Type="http://schemas.openxmlformats.org/officeDocument/2006/relationships/image" Target="../media/image3182.png" /><Relationship Id="rId83" Type="http://schemas.openxmlformats.org/officeDocument/2006/relationships/image" Target="../media/image3183.png" /><Relationship Id="rId84" Type="http://schemas.openxmlformats.org/officeDocument/2006/relationships/image" Target="../media/image3184.png" /><Relationship Id="rId85" Type="http://schemas.openxmlformats.org/officeDocument/2006/relationships/image" Target="../media/image3185.png" /><Relationship Id="rId86" Type="http://schemas.openxmlformats.org/officeDocument/2006/relationships/image" Target="../media/image3186.png" /><Relationship Id="rId87" Type="http://schemas.openxmlformats.org/officeDocument/2006/relationships/image" Target="../media/image3187.png" /><Relationship Id="rId88" Type="http://schemas.openxmlformats.org/officeDocument/2006/relationships/image" Target="../media/image3188.png" /><Relationship Id="rId89" Type="http://schemas.openxmlformats.org/officeDocument/2006/relationships/image" Target="../media/image3189.png" /><Relationship Id="rId9" Type="http://schemas.openxmlformats.org/officeDocument/2006/relationships/image" Target="../media/image3109.png" /><Relationship Id="rId90" Type="http://schemas.openxmlformats.org/officeDocument/2006/relationships/image" Target="../media/image3190.png" /><Relationship Id="rId91" Type="http://schemas.openxmlformats.org/officeDocument/2006/relationships/image" Target="../media/image3191.png" /><Relationship Id="rId92" Type="http://schemas.openxmlformats.org/officeDocument/2006/relationships/image" Target="../media/image3192.png" /><Relationship Id="rId93" Type="http://schemas.openxmlformats.org/officeDocument/2006/relationships/image" Target="../media/image3193.png" /><Relationship Id="rId94" Type="http://schemas.openxmlformats.org/officeDocument/2006/relationships/image" Target="../media/image3194.png" /><Relationship Id="rId95" Type="http://schemas.openxmlformats.org/officeDocument/2006/relationships/image" Target="../media/image3195.png" /><Relationship Id="rId96" Type="http://schemas.openxmlformats.org/officeDocument/2006/relationships/image" Target="../media/image3196.png" /><Relationship Id="rId97" Type="http://schemas.openxmlformats.org/officeDocument/2006/relationships/image" Target="../media/image3197.png" /><Relationship Id="rId98" Type="http://schemas.openxmlformats.org/officeDocument/2006/relationships/image" Target="../media/image3198.png" /><Relationship Id="rId99" Type="http://schemas.openxmlformats.org/officeDocument/2006/relationships/image" Target="../media/image319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738.png" /><Relationship Id="rId100" Type="http://schemas.openxmlformats.org/officeDocument/2006/relationships/image" Target="../media/image3828.png" /><Relationship Id="rId101" Type="http://schemas.openxmlformats.org/officeDocument/2006/relationships/image" Target="../media/image3829.png" /><Relationship Id="rId102" Type="http://schemas.openxmlformats.org/officeDocument/2006/relationships/image" Target="../media/image3830.png" /><Relationship Id="rId103" Type="http://schemas.openxmlformats.org/officeDocument/2006/relationships/image" Target="../media/image3831.png" /><Relationship Id="rId104" Type="http://schemas.openxmlformats.org/officeDocument/2006/relationships/image" Target="../media/image3832.png" /><Relationship Id="rId105" Type="http://schemas.openxmlformats.org/officeDocument/2006/relationships/image" Target="../media/image3833.png" /><Relationship Id="rId106" Type="http://schemas.openxmlformats.org/officeDocument/2006/relationships/image" Target="../media/image3834.png" /><Relationship Id="rId107" Type="http://schemas.openxmlformats.org/officeDocument/2006/relationships/image" Target="../media/image3835.png" /><Relationship Id="rId108" Type="http://schemas.openxmlformats.org/officeDocument/2006/relationships/image" Target="../media/image3836.png" /><Relationship Id="rId109" Type="http://schemas.openxmlformats.org/officeDocument/2006/relationships/image" Target="../media/image3837.png" /><Relationship Id="rId11" Type="http://schemas.openxmlformats.org/officeDocument/2006/relationships/image" Target="../media/image3739.png" /><Relationship Id="rId110" Type="http://schemas.openxmlformats.org/officeDocument/2006/relationships/image" Target="../media/image3838.png" /><Relationship Id="rId111" Type="http://schemas.openxmlformats.org/officeDocument/2006/relationships/image" Target="../media/image3839.png" /><Relationship Id="rId112" Type="http://schemas.openxmlformats.org/officeDocument/2006/relationships/image" Target="../media/image3840.png" /><Relationship Id="rId113" Type="http://schemas.openxmlformats.org/officeDocument/2006/relationships/image" Target="../media/image3841.png" /><Relationship Id="rId114" Type="http://schemas.openxmlformats.org/officeDocument/2006/relationships/image" Target="../media/image3842.png" /><Relationship Id="rId115" Type="http://schemas.openxmlformats.org/officeDocument/2006/relationships/image" Target="../media/image3843.png" /><Relationship Id="rId116" Type="http://schemas.openxmlformats.org/officeDocument/2006/relationships/image" Target="../media/image3844.png" /><Relationship Id="rId117" Type="http://schemas.openxmlformats.org/officeDocument/2006/relationships/image" Target="../media/image3845.png" /><Relationship Id="rId118" Type="http://schemas.openxmlformats.org/officeDocument/2006/relationships/image" Target="../media/image3846.png" /><Relationship Id="rId119" Type="http://schemas.openxmlformats.org/officeDocument/2006/relationships/image" Target="../media/image3847.png" /><Relationship Id="rId12" Type="http://schemas.openxmlformats.org/officeDocument/2006/relationships/image" Target="../media/image3740.png" /><Relationship Id="rId120" Type="http://schemas.openxmlformats.org/officeDocument/2006/relationships/image" Target="../media/image3848.png" /><Relationship Id="rId121" Type="http://schemas.openxmlformats.org/officeDocument/2006/relationships/image" Target="../media/image3849.png" /><Relationship Id="rId122" Type="http://schemas.openxmlformats.org/officeDocument/2006/relationships/image" Target="../media/image3850.png" /><Relationship Id="rId123" Type="http://schemas.openxmlformats.org/officeDocument/2006/relationships/image" Target="../media/image3851.png" /><Relationship Id="rId124" Type="http://schemas.openxmlformats.org/officeDocument/2006/relationships/image" Target="../media/image3852.png" /><Relationship Id="rId125" Type="http://schemas.openxmlformats.org/officeDocument/2006/relationships/image" Target="../media/image3853.png" /><Relationship Id="rId126" Type="http://schemas.openxmlformats.org/officeDocument/2006/relationships/image" Target="../media/image3854.png" /><Relationship Id="rId127" Type="http://schemas.openxmlformats.org/officeDocument/2006/relationships/image" Target="../media/image3855.png" /><Relationship Id="rId128" Type="http://schemas.openxmlformats.org/officeDocument/2006/relationships/image" Target="../media/image3856.png" /><Relationship Id="rId129" Type="http://schemas.openxmlformats.org/officeDocument/2006/relationships/image" Target="../media/image3857.png" /><Relationship Id="rId13" Type="http://schemas.openxmlformats.org/officeDocument/2006/relationships/image" Target="../media/image3741.png" /><Relationship Id="rId130" Type="http://schemas.openxmlformats.org/officeDocument/2006/relationships/image" Target="../media/image3858.png" /><Relationship Id="rId131" Type="http://schemas.openxmlformats.org/officeDocument/2006/relationships/image" Target="../media/image3859.png" /><Relationship Id="rId132" Type="http://schemas.openxmlformats.org/officeDocument/2006/relationships/image" Target="../media/image3860.png" /><Relationship Id="rId133" Type="http://schemas.openxmlformats.org/officeDocument/2006/relationships/image" Target="../media/image3861.png" /><Relationship Id="rId134" Type="http://schemas.openxmlformats.org/officeDocument/2006/relationships/image" Target="../media/image3862.png" /><Relationship Id="rId135" Type="http://schemas.openxmlformats.org/officeDocument/2006/relationships/image" Target="../media/image3863.png" /><Relationship Id="rId136" Type="http://schemas.openxmlformats.org/officeDocument/2006/relationships/image" Target="../media/image3864.png" /><Relationship Id="rId137" Type="http://schemas.openxmlformats.org/officeDocument/2006/relationships/image" Target="../media/image3865.png" /><Relationship Id="rId138" Type="http://schemas.openxmlformats.org/officeDocument/2006/relationships/image" Target="../media/image3866.png" /><Relationship Id="rId139" Type="http://schemas.openxmlformats.org/officeDocument/2006/relationships/image" Target="../media/image3867.png" /><Relationship Id="rId14" Type="http://schemas.openxmlformats.org/officeDocument/2006/relationships/image" Target="../media/image3742.png" /><Relationship Id="rId140" Type="http://schemas.openxmlformats.org/officeDocument/2006/relationships/image" Target="../media/image3868.png" /><Relationship Id="rId141" Type="http://schemas.openxmlformats.org/officeDocument/2006/relationships/image" Target="../media/image3869.png" /><Relationship Id="rId142" Type="http://schemas.openxmlformats.org/officeDocument/2006/relationships/image" Target="../media/image3870.png" /><Relationship Id="rId143" Type="http://schemas.openxmlformats.org/officeDocument/2006/relationships/image" Target="../media/image3871.png" /><Relationship Id="rId144" Type="http://schemas.openxmlformats.org/officeDocument/2006/relationships/image" Target="../media/image3872.png" /><Relationship Id="rId145" Type="http://schemas.openxmlformats.org/officeDocument/2006/relationships/image" Target="../media/image3873.png" /><Relationship Id="rId146" Type="http://schemas.openxmlformats.org/officeDocument/2006/relationships/image" Target="../media/image3874.png" /><Relationship Id="rId147" Type="http://schemas.openxmlformats.org/officeDocument/2006/relationships/image" Target="../media/image3875.png" /><Relationship Id="rId148" Type="http://schemas.openxmlformats.org/officeDocument/2006/relationships/image" Target="../media/image3876.png" /><Relationship Id="rId149" Type="http://schemas.openxmlformats.org/officeDocument/2006/relationships/image" Target="../media/image3877.png" /><Relationship Id="rId15" Type="http://schemas.openxmlformats.org/officeDocument/2006/relationships/image" Target="../media/image3743.png" /><Relationship Id="rId150" Type="http://schemas.openxmlformats.org/officeDocument/2006/relationships/image" Target="../media/image3878.png" /><Relationship Id="rId151" Type="http://schemas.openxmlformats.org/officeDocument/2006/relationships/image" Target="../media/image3879.png" /><Relationship Id="rId152" Type="http://schemas.openxmlformats.org/officeDocument/2006/relationships/image" Target="../media/image3880.png" /><Relationship Id="rId153" Type="http://schemas.openxmlformats.org/officeDocument/2006/relationships/image" Target="../media/image3881.png" /><Relationship Id="rId154" Type="http://schemas.openxmlformats.org/officeDocument/2006/relationships/image" Target="../media/image3882.png" /><Relationship Id="rId155" Type="http://schemas.openxmlformats.org/officeDocument/2006/relationships/image" Target="../media/image3883.png" /><Relationship Id="rId156" Type="http://schemas.openxmlformats.org/officeDocument/2006/relationships/image" Target="../media/image3884.png" /><Relationship Id="rId157" Type="http://schemas.openxmlformats.org/officeDocument/2006/relationships/image" Target="../media/image3885.png" /><Relationship Id="rId158" Type="http://schemas.openxmlformats.org/officeDocument/2006/relationships/image" Target="../media/image3886.png" /><Relationship Id="rId159" Type="http://schemas.openxmlformats.org/officeDocument/2006/relationships/image" Target="../media/image3887.png" /><Relationship Id="rId16" Type="http://schemas.openxmlformats.org/officeDocument/2006/relationships/image" Target="../media/image3744.png" /><Relationship Id="rId160" Type="http://schemas.openxmlformats.org/officeDocument/2006/relationships/image" Target="../media/image3888.png" /><Relationship Id="rId161" Type="http://schemas.openxmlformats.org/officeDocument/2006/relationships/image" Target="../media/image3889.png" /><Relationship Id="rId162" Type="http://schemas.openxmlformats.org/officeDocument/2006/relationships/image" Target="../media/image3890.png" /><Relationship Id="rId163" Type="http://schemas.openxmlformats.org/officeDocument/2006/relationships/image" Target="../media/image3891.png" /><Relationship Id="rId164" Type="http://schemas.openxmlformats.org/officeDocument/2006/relationships/image" Target="../media/image3892.png" /><Relationship Id="rId165" Type="http://schemas.openxmlformats.org/officeDocument/2006/relationships/image" Target="../media/image3893.png" /><Relationship Id="rId166" Type="http://schemas.openxmlformats.org/officeDocument/2006/relationships/image" Target="../media/image3894.png" /><Relationship Id="rId167" Type="http://schemas.openxmlformats.org/officeDocument/2006/relationships/image" Target="../media/image3895.png" /><Relationship Id="rId168" Type="http://schemas.openxmlformats.org/officeDocument/2006/relationships/image" Target="../media/image3896.png" /><Relationship Id="rId169" Type="http://schemas.openxmlformats.org/officeDocument/2006/relationships/image" Target="../media/image3897.png" /><Relationship Id="rId17" Type="http://schemas.openxmlformats.org/officeDocument/2006/relationships/image" Target="../media/image3745.png" /><Relationship Id="rId170" Type="http://schemas.openxmlformats.org/officeDocument/2006/relationships/image" Target="../media/image3898.png" /><Relationship Id="rId171" Type="http://schemas.openxmlformats.org/officeDocument/2006/relationships/image" Target="../media/image3899.png" /><Relationship Id="rId172" Type="http://schemas.openxmlformats.org/officeDocument/2006/relationships/image" Target="../media/image3900.png" /><Relationship Id="rId173" Type="http://schemas.openxmlformats.org/officeDocument/2006/relationships/image" Target="../media/image3901.png" /><Relationship Id="rId174" Type="http://schemas.openxmlformats.org/officeDocument/2006/relationships/image" Target="../media/image3902.png" /><Relationship Id="rId175" Type="http://schemas.openxmlformats.org/officeDocument/2006/relationships/image" Target="../media/image3903.png" /><Relationship Id="rId176" Type="http://schemas.openxmlformats.org/officeDocument/2006/relationships/image" Target="../media/image3904.png" /><Relationship Id="rId177" Type="http://schemas.openxmlformats.org/officeDocument/2006/relationships/image" Target="../media/image3905.png" /><Relationship Id="rId178" Type="http://schemas.openxmlformats.org/officeDocument/2006/relationships/image" Target="../media/image3906.png" /><Relationship Id="rId179" Type="http://schemas.openxmlformats.org/officeDocument/2006/relationships/image" Target="../media/image3907.png" /><Relationship Id="rId18" Type="http://schemas.openxmlformats.org/officeDocument/2006/relationships/image" Target="../media/image3746.png" /><Relationship Id="rId180" Type="http://schemas.openxmlformats.org/officeDocument/2006/relationships/image" Target="../media/image3908.png" /><Relationship Id="rId181" Type="http://schemas.openxmlformats.org/officeDocument/2006/relationships/image" Target="../media/image3909.png" /><Relationship Id="rId182" Type="http://schemas.openxmlformats.org/officeDocument/2006/relationships/image" Target="../media/image3910.png" /><Relationship Id="rId183" Type="http://schemas.openxmlformats.org/officeDocument/2006/relationships/image" Target="../media/image3911.png" /><Relationship Id="rId184" Type="http://schemas.openxmlformats.org/officeDocument/2006/relationships/image" Target="../media/image3912.png" /><Relationship Id="rId185" Type="http://schemas.openxmlformats.org/officeDocument/2006/relationships/image" Target="../media/image3913.png" /><Relationship Id="rId186" Type="http://schemas.openxmlformats.org/officeDocument/2006/relationships/image" Target="../media/image3914.png" /><Relationship Id="rId187" Type="http://schemas.openxmlformats.org/officeDocument/2006/relationships/image" Target="../media/image3915.png" /><Relationship Id="rId188" Type="http://schemas.openxmlformats.org/officeDocument/2006/relationships/image" Target="../media/image3916.png" /><Relationship Id="rId189" Type="http://schemas.openxmlformats.org/officeDocument/2006/relationships/image" Target="../media/image3917.png" /><Relationship Id="rId19" Type="http://schemas.openxmlformats.org/officeDocument/2006/relationships/image" Target="../media/image3747.png" /><Relationship Id="rId190" Type="http://schemas.openxmlformats.org/officeDocument/2006/relationships/image" Target="../media/image3918.png" /><Relationship Id="rId191" Type="http://schemas.openxmlformats.org/officeDocument/2006/relationships/image" Target="../media/image3919.png" /><Relationship Id="rId192" Type="http://schemas.openxmlformats.org/officeDocument/2006/relationships/image" Target="../media/image3920.png" /><Relationship Id="rId193" Type="http://schemas.openxmlformats.org/officeDocument/2006/relationships/image" Target="../media/image3921.png" /><Relationship Id="rId194" Type="http://schemas.openxmlformats.org/officeDocument/2006/relationships/image" Target="../media/image3922.png" /><Relationship Id="rId195" Type="http://schemas.openxmlformats.org/officeDocument/2006/relationships/image" Target="../media/image3923.png" /><Relationship Id="rId196" Type="http://schemas.openxmlformats.org/officeDocument/2006/relationships/image" Target="../media/image3924.png" /><Relationship Id="rId197" Type="http://schemas.openxmlformats.org/officeDocument/2006/relationships/image" Target="../media/image3925.png" /><Relationship Id="rId198" Type="http://schemas.openxmlformats.org/officeDocument/2006/relationships/image" Target="../media/image3926.png" /><Relationship Id="rId199" Type="http://schemas.openxmlformats.org/officeDocument/2006/relationships/image" Target="../media/image3927.png" /><Relationship Id="rId2" Type="http://schemas.openxmlformats.org/officeDocument/2006/relationships/image" Target="../media/image3730.png" /><Relationship Id="rId20" Type="http://schemas.openxmlformats.org/officeDocument/2006/relationships/image" Target="../media/image3748.png" /><Relationship Id="rId200" Type="http://schemas.openxmlformats.org/officeDocument/2006/relationships/image" Target="../media/image3928.png" /><Relationship Id="rId201" Type="http://schemas.openxmlformats.org/officeDocument/2006/relationships/image" Target="../media/image3929.png" /><Relationship Id="rId202" Type="http://schemas.openxmlformats.org/officeDocument/2006/relationships/image" Target="../media/image3930.png" /><Relationship Id="rId203" Type="http://schemas.openxmlformats.org/officeDocument/2006/relationships/image" Target="../media/image3931.png" /><Relationship Id="rId204" Type="http://schemas.openxmlformats.org/officeDocument/2006/relationships/image" Target="../media/image3932.png" /><Relationship Id="rId205" Type="http://schemas.openxmlformats.org/officeDocument/2006/relationships/image" Target="../media/image3933.png" /><Relationship Id="rId206" Type="http://schemas.openxmlformats.org/officeDocument/2006/relationships/image" Target="../media/image3934.png" /><Relationship Id="rId207" Type="http://schemas.openxmlformats.org/officeDocument/2006/relationships/image" Target="../media/image3935.png" /><Relationship Id="rId208" Type="http://schemas.openxmlformats.org/officeDocument/2006/relationships/image" Target="../media/image3936.png" /><Relationship Id="rId209" Type="http://schemas.openxmlformats.org/officeDocument/2006/relationships/image" Target="../media/image3937.png" /><Relationship Id="rId21" Type="http://schemas.openxmlformats.org/officeDocument/2006/relationships/image" Target="../media/image3749.png" /><Relationship Id="rId210" Type="http://schemas.openxmlformats.org/officeDocument/2006/relationships/image" Target="../media/image3938.png" /><Relationship Id="rId211" Type="http://schemas.openxmlformats.org/officeDocument/2006/relationships/image" Target="../media/image3939.png" /><Relationship Id="rId212" Type="http://schemas.openxmlformats.org/officeDocument/2006/relationships/image" Target="../media/image3940.png" /><Relationship Id="rId213" Type="http://schemas.openxmlformats.org/officeDocument/2006/relationships/image" Target="../media/image3941.png" /><Relationship Id="rId214" Type="http://schemas.openxmlformats.org/officeDocument/2006/relationships/image" Target="../media/image3942.png" /><Relationship Id="rId215" Type="http://schemas.openxmlformats.org/officeDocument/2006/relationships/image" Target="../media/image3943.png" /><Relationship Id="rId216" Type="http://schemas.openxmlformats.org/officeDocument/2006/relationships/image" Target="../media/image3944.png" /><Relationship Id="rId217" Type="http://schemas.openxmlformats.org/officeDocument/2006/relationships/image" Target="../media/image3945.png" /><Relationship Id="rId218" Type="http://schemas.openxmlformats.org/officeDocument/2006/relationships/image" Target="../media/image3946.png" /><Relationship Id="rId219" Type="http://schemas.openxmlformats.org/officeDocument/2006/relationships/image" Target="../media/image3947.png" /><Relationship Id="rId22" Type="http://schemas.openxmlformats.org/officeDocument/2006/relationships/image" Target="../media/image3750.png" /><Relationship Id="rId220" Type="http://schemas.openxmlformats.org/officeDocument/2006/relationships/image" Target="../media/image3948.png" /><Relationship Id="rId221" Type="http://schemas.openxmlformats.org/officeDocument/2006/relationships/image" Target="../media/image3949.png" /><Relationship Id="rId222" Type="http://schemas.openxmlformats.org/officeDocument/2006/relationships/image" Target="../media/image3950.png" /><Relationship Id="rId223" Type="http://schemas.openxmlformats.org/officeDocument/2006/relationships/image" Target="../media/image3951.png" /><Relationship Id="rId224" Type="http://schemas.openxmlformats.org/officeDocument/2006/relationships/image" Target="../media/image3952.png" /><Relationship Id="rId225" Type="http://schemas.openxmlformats.org/officeDocument/2006/relationships/image" Target="../media/image3953.png" /><Relationship Id="rId226" Type="http://schemas.openxmlformats.org/officeDocument/2006/relationships/image" Target="../media/image3954.png" /><Relationship Id="rId227" Type="http://schemas.openxmlformats.org/officeDocument/2006/relationships/image" Target="../media/image3955.png" /><Relationship Id="rId228" Type="http://schemas.openxmlformats.org/officeDocument/2006/relationships/image" Target="../media/image3956.png" /><Relationship Id="rId229" Type="http://schemas.openxmlformats.org/officeDocument/2006/relationships/image" Target="../media/image3957.png" /><Relationship Id="rId23" Type="http://schemas.openxmlformats.org/officeDocument/2006/relationships/image" Target="../media/image3751.png" /><Relationship Id="rId230" Type="http://schemas.openxmlformats.org/officeDocument/2006/relationships/image" Target="../media/image3958.png" /><Relationship Id="rId231" Type="http://schemas.openxmlformats.org/officeDocument/2006/relationships/image" Target="../media/image3959.png" /><Relationship Id="rId232" Type="http://schemas.openxmlformats.org/officeDocument/2006/relationships/image" Target="../media/image3960.png" /><Relationship Id="rId233" Type="http://schemas.openxmlformats.org/officeDocument/2006/relationships/image" Target="../media/image3961.png" /><Relationship Id="rId234" Type="http://schemas.openxmlformats.org/officeDocument/2006/relationships/image" Target="../media/image3962.png" /><Relationship Id="rId235" Type="http://schemas.openxmlformats.org/officeDocument/2006/relationships/image" Target="../media/image3963.png" /><Relationship Id="rId236" Type="http://schemas.openxmlformats.org/officeDocument/2006/relationships/image" Target="../media/image3964.png" /><Relationship Id="rId237" Type="http://schemas.openxmlformats.org/officeDocument/2006/relationships/image" Target="../media/image3965.png" /><Relationship Id="rId238" Type="http://schemas.openxmlformats.org/officeDocument/2006/relationships/image" Target="../media/image3966.png" /><Relationship Id="rId239" Type="http://schemas.openxmlformats.org/officeDocument/2006/relationships/image" Target="../media/image3967.png" /><Relationship Id="rId24" Type="http://schemas.openxmlformats.org/officeDocument/2006/relationships/image" Target="../media/image3752.png" /><Relationship Id="rId240" Type="http://schemas.openxmlformats.org/officeDocument/2006/relationships/image" Target="../media/image3968.png" /><Relationship Id="rId241" Type="http://schemas.openxmlformats.org/officeDocument/2006/relationships/image" Target="../media/image3969.png" /><Relationship Id="rId242" Type="http://schemas.openxmlformats.org/officeDocument/2006/relationships/image" Target="../media/image3970.png" /><Relationship Id="rId243" Type="http://schemas.openxmlformats.org/officeDocument/2006/relationships/image" Target="../media/image3971.png" /><Relationship Id="rId244" Type="http://schemas.openxmlformats.org/officeDocument/2006/relationships/image" Target="../media/image3972.png" /><Relationship Id="rId245" Type="http://schemas.openxmlformats.org/officeDocument/2006/relationships/image" Target="../media/image3973.png" /><Relationship Id="rId246" Type="http://schemas.openxmlformats.org/officeDocument/2006/relationships/image" Target="../media/image3974.png" /><Relationship Id="rId247" Type="http://schemas.openxmlformats.org/officeDocument/2006/relationships/image" Target="../media/image3975.png" /><Relationship Id="rId248" Type="http://schemas.openxmlformats.org/officeDocument/2006/relationships/image" Target="../media/image3976.png" /><Relationship Id="rId249" Type="http://schemas.openxmlformats.org/officeDocument/2006/relationships/image" Target="../media/image3977.png" /><Relationship Id="rId25" Type="http://schemas.openxmlformats.org/officeDocument/2006/relationships/image" Target="../media/image3753.png" /><Relationship Id="rId250" Type="http://schemas.openxmlformats.org/officeDocument/2006/relationships/image" Target="../media/image3978.png" /><Relationship Id="rId251" Type="http://schemas.openxmlformats.org/officeDocument/2006/relationships/image" Target="../media/image3979.png" /><Relationship Id="rId252" Type="http://schemas.openxmlformats.org/officeDocument/2006/relationships/image" Target="../media/image3980.png" /><Relationship Id="rId253" Type="http://schemas.openxmlformats.org/officeDocument/2006/relationships/image" Target="../media/image3981.png" /><Relationship Id="rId254" Type="http://schemas.openxmlformats.org/officeDocument/2006/relationships/image" Target="../media/image3982.png" /><Relationship Id="rId255" Type="http://schemas.openxmlformats.org/officeDocument/2006/relationships/image" Target="../media/image3983.png" /><Relationship Id="rId256" Type="http://schemas.openxmlformats.org/officeDocument/2006/relationships/image" Target="../media/image3984.png" /><Relationship Id="rId257" Type="http://schemas.openxmlformats.org/officeDocument/2006/relationships/image" Target="../media/image3985.png" /><Relationship Id="rId258" Type="http://schemas.openxmlformats.org/officeDocument/2006/relationships/image" Target="../media/image3986.png" /><Relationship Id="rId259" Type="http://schemas.openxmlformats.org/officeDocument/2006/relationships/image" Target="../media/image3987.png" /><Relationship Id="rId26" Type="http://schemas.openxmlformats.org/officeDocument/2006/relationships/image" Target="../media/image3754.png" /><Relationship Id="rId260" Type="http://schemas.openxmlformats.org/officeDocument/2006/relationships/image" Target="../media/image3988.png" /><Relationship Id="rId261" Type="http://schemas.openxmlformats.org/officeDocument/2006/relationships/image" Target="../media/image3989.png" /><Relationship Id="rId262" Type="http://schemas.openxmlformats.org/officeDocument/2006/relationships/image" Target="../media/image3990.png" /><Relationship Id="rId263" Type="http://schemas.openxmlformats.org/officeDocument/2006/relationships/image" Target="../media/image3991.png" /><Relationship Id="rId264" Type="http://schemas.openxmlformats.org/officeDocument/2006/relationships/image" Target="../media/image3992.png" /><Relationship Id="rId265" Type="http://schemas.openxmlformats.org/officeDocument/2006/relationships/image" Target="../media/image3993.png" /><Relationship Id="rId266" Type="http://schemas.openxmlformats.org/officeDocument/2006/relationships/image" Target="../media/image3994.png" /><Relationship Id="rId267" Type="http://schemas.openxmlformats.org/officeDocument/2006/relationships/image" Target="../media/image3995.png" /><Relationship Id="rId268" Type="http://schemas.openxmlformats.org/officeDocument/2006/relationships/image" Target="../media/image3996.png" /><Relationship Id="rId269" Type="http://schemas.openxmlformats.org/officeDocument/2006/relationships/image" Target="../media/image3997.png" /><Relationship Id="rId27" Type="http://schemas.openxmlformats.org/officeDocument/2006/relationships/image" Target="../media/image3755.png" /><Relationship Id="rId270" Type="http://schemas.openxmlformats.org/officeDocument/2006/relationships/image" Target="../media/image3998.png" /><Relationship Id="rId271" Type="http://schemas.openxmlformats.org/officeDocument/2006/relationships/image" Target="../media/image3999.png" /><Relationship Id="rId272" Type="http://schemas.openxmlformats.org/officeDocument/2006/relationships/image" Target="../media/image4000.png" /><Relationship Id="rId273" Type="http://schemas.openxmlformats.org/officeDocument/2006/relationships/image" Target="../media/image4001.png" /><Relationship Id="rId274" Type="http://schemas.openxmlformats.org/officeDocument/2006/relationships/image" Target="../media/image4002.png" /><Relationship Id="rId275" Type="http://schemas.openxmlformats.org/officeDocument/2006/relationships/image" Target="../media/image4003.png" /><Relationship Id="rId276" Type="http://schemas.openxmlformats.org/officeDocument/2006/relationships/image" Target="../media/image4004.png" /><Relationship Id="rId277" Type="http://schemas.openxmlformats.org/officeDocument/2006/relationships/image" Target="../media/image4005.png" /><Relationship Id="rId278" Type="http://schemas.openxmlformats.org/officeDocument/2006/relationships/image" Target="../media/image4006.png" /><Relationship Id="rId279" Type="http://schemas.openxmlformats.org/officeDocument/2006/relationships/image" Target="../media/image4007.png" /><Relationship Id="rId28" Type="http://schemas.openxmlformats.org/officeDocument/2006/relationships/image" Target="../media/image3756.png" /><Relationship Id="rId280" Type="http://schemas.openxmlformats.org/officeDocument/2006/relationships/image" Target="../media/image4008.png" /><Relationship Id="rId281" Type="http://schemas.openxmlformats.org/officeDocument/2006/relationships/image" Target="../media/image4009.png" /><Relationship Id="rId282" Type="http://schemas.openxmlformats.org/officeDocument/2006/relationships/image" Target="../media/image4010.png" /><Relationship Id="rId283" Type="http://schemas.openxmlformats.org/officeDocument/2006/relationships/image" Target="../media/image4011.png" /><Relationship Id="rId284" Type="http://schemas.openxmlformats.org/officeDocument/2006/relationships/image" Target="../media/image4012.png" /><Relationship Id="rId285" Type="http://schemas.openxmlformats.org/officeDocument/2006/relationships/image" Target="../media/image4013.png" /><Relationship Id="rId286" Type="http://schemas.openxmlformats.org/officeDocument/2006/relationships/image" Target="../media/image4014.png" /><Relationship Id="rId287" Type="http://schemas.openxmlformats.org/officeDocument/2006/relationships/image" Target="../media/image4015.png" /><Relationship Id="rId288" Type="http://schemas.openxmlformats.org/officeDocument/2006/relationships/image" Target="../media/image4016.png" /><Relationship Id="rId289" Type="http://schemas.openxmlformats.org/officeDocument/2006/relationships/image" Target="../media/image4017.png" /><Relationship Id="rId29" Type="http://schemas.openxmlformats.org/officeDocument/2006/relationships/image" Target="../media/image3757.png" /><Relationship Id="rId290" Type="http://schemas.openxmlformats.org/officeDocument/2006/relationships/image" Target="../media/image4018.png" /><Relationship Id="rId291" Type="http://schemas.openxmlformats.org/officeDocument/2006/relationships/image" Target="../media/image4019.png" /><Relationship Id="rId292" Type="http://schemas.openxmlformats.org/officeDocument/2006/relationships/image" Target="../media/image4020.png" /><Relationship Id="rId293" Type="http://schemas.openxmlformats.org/officeDocument/2006/relationships/image" Target="../media/image4021.png" /><Relationship Id="rId294" Type="http://schemas.openxmlformats.org/officeDocument/2006/relationships/image" Target="../media/image4022.png" /><Relationship Id="rId295" Type="http://schemas.openxmlformats.org/officeDocument/2006/relationships/image" Target="../media/image4023.png" /><Relationship Id="rId296" Type="http://schemas.openxmlformats.org/officeDocument/2006/relationships/image" Target="../media/image4024.png" /><Relationship Id="rId297" Type="http://schemas.openxmlformats.org/officeDocument/2006/relationships/image" Target="../media/image4025.png" /><Relationship Id="rId298" Type="http://schemas.openxmlformats.org/officeDocument/2006/relationships/image" Target="../media/image4026.png" /><Relationship Id="rId299" Type="http://schemas.openxmlformats.org/officeDocument/2006/relationships/image" Target="../media/image4027.png" /><Relationship Id="rId3" Type="http://schemas.openxmlformats.org/officeDocument/2006/relationships/image" Target="../media/image3731.png" /><Relationship Id="rId30" Type="http://schemas.openxmlformats.org/officeDocument/2006/relationships/image" Target="../media/image3758.png" /><Relationship Id="rId300" Type="http://schemas.openxmlformats.org/officeDocument/2006/relationships/image" Target="../media/image4028.png" /><Relationship Id="rId301" Type="http://schemas.openxmlformats.org/officeDocument/2006/relationships/image" Target="../media/image4029.png" /><Relationship Id="rId302" Type="http://schemas.openxmlformats.org/officeDocument/2006/relationships/image" Target="../media/image4030.png" /><Relationship Id="rId303" Type="http://schemas.openxmlformats.org/officeDocument/2006/relationships/image" Target="../media/image4031.png" /><Relationship Id="rId304" Type="http://schemas.openxmlformats.org/officeDocument/2006/relationships/image" Target="../media/image4032.png" /><Relationship Id="rId305" Type="http://schemas.openxmlformats.org/officeDocument/2006/relationships/image" Target="../media/image4033.png" /><Relationship Id="rId306" Type="http://schemas.openxmlformats.org/officeDocument/2006/relationships/image" Target="../media/image4034.png" /><Relationship Id="rId307" Type="http://schemas.openxmlformats.org/officeDocument/2006/relationships/image" Target="../media/image4035.png" /><Relationship Id="rId308" Type="http://schemas.openxmlformats.org/officeDocument/2006/relationships/image" Target="../media/image4036.png" /><Relationship Id="rId309" Type="http://schemas.openxmlformats.org/officeDocument/2006/relationships/image" Target="../media/image4037.png" /><Relationship Id="rId31" Type="http://schemas.openxmlformats.org/officeDocument/2006/relationships/image" Target="../media/image3759.png" /><Relationship Id="rId310" Type="http://schemas.openxmlformats.org/officeDocument/2006/relationships/image" Target="../media/image4038.png" /><Relationship Id="rId311" Type="http://schemas.openxmlformats.org/officeDocument/2006/relationships/image" Target="../media/image4039.png" /><Relationship Id="rId312" Type="http://schemas.openxmlformats.org/officeDocument/2006/relationships/image" Target="../media/image4040.png" /><Relationship Id="rId313" Type="http://schemas.openxmlformats.org/officeDocument/2006/relationships/image" Target="../media/image4041.png" /><Relationship Id="rId314" Type="http://schemas.openxmlformats.org/officeDocument/2006/relationships/image" Target="../media/image4042.png" /><Relationship Id="rId315" Type="http://schemas.openxmlformats.org/officeDocument/2006/relationships/image" Target="../media/image4043.png" /><Relationship Id="rId316" Type="http://schemas.openxmlformats.org/officeDocument/2006/relationships/image" Target="../media/image4044.png" /><Relationship Id="rId317" Type="http://schemas.openxmlformats.org/officeDocument/2006/relationships/image" Target="../media/image4045.png" /><Relationship Id="rId318" Type="http://schemas.openxmlformats.org/officeDocument/2006/relationships/image" Target="../media/image4046.png" /><Relationship Id="rId319" Type="http://schemas.openxmlformats.org/officeDocument/2006/relationships/image" Target="../media/image4047.png" /><Relationship Id="rId32" Type="http://schemas.openxmlformats.org/officeDocument/2006/relationships/image" Target="../media/image3760.png" /><Relationship Id="rId320" Type="http://schemas.openxmlformats.org/officeDocument/2006/relationships/image" Target="../media/image4048.png" /><Relationship Id="rId321" Type="http://schemas.openxmlformats.org/officeDocument/2006/relationships/image" Target="../media/image4049.png" /><Relationship Id="rId322" Type="http://schemas.openxmlformats.org/officeDocument/2006/relationships/image" Target="../media/image4050.png" /><Relationship Id="rId323" Type="http://schemas.openxmlformats.org/officeDocument/2006/relationships/image" Target="../media/image4051.png" /><Relationship Id="rId324" Type="http://schemas.openxmlformats.org/officeDocument/2006/relationships/image" Target="../media/image4052.png" /><Relationship Id="rId325" Type="http://schemas.openxmlformats.org/officeDocument/2006/relationships/image" Target="../media/image4053.png" /><Relationship Id="rId326" Type="http://schemas.openxmlformats.org/officeDocument/2006/relationships/image" Target="../media/image4054.png" /><Relationship Id="rId327" Type="http://schemas.openxmlformats.org/officeDocument/2006/relationships/image" Target="../media/image4055.png" /><Relationship Id="rId328" Type="http://schemas.openxmlformats.org/officeDocument/2006/relationships/image" Target="../media/image4056.png" /><Relationship Id="rId329" Type="http://schemas.openxmlformats.org/officeDocument/2006/relationships/image" Target="../media/image4057.png" /><Relationship Id="rId33" Type="http://schemas.openxmlformats.org/officeDocument/2006/relationships/image" Target="../media/image3761.png" /><Relationship Id="rId330" Type="http://schemas.openxmlformats.org/officeDocument/2006/relationships/image" Target="../media/image4058.png" /><Relationship Id="rId331" Type="http://schemas.openxmlformats.org/officeDocument/2006/relationships/image" Target="../media/image4059.png" /><Relationship Id="rId332" Type="http://schemas.openxmlformats.org/officeDocument/2006/relationships/image" Target="../media/image4060.png" /><Relationship Id="rId333" Type="http://schemas.openxmlformats.org/officeDocument/2006/relationships/image" Target="../media/image4061.png" /><Relationship Id="rId334" Type="http://schemas.openxmlformats.org/officeDocument/2006/relationships/image" Target="../media/image4062.png" /><Relationship Id="rId335" Type="http://schemas.openxmlformats.org/officeDocument/2006/relationships/image" Target="../media/image4063.png" /><Relationship Id="rId336" Type="http://schemas.openxmlformats.org/officeDocument/2006/relationships/image" Target="../media/image4064.png" /><Relationship Id="rId337" Type="http://schemas.openxmlformats.org/officeDocument/2006/relationships/image" Target="../media/image4065.png" /><Relationship Id="rId338" Type="http://schemas.openxmlformats.org/officeDocument/2006/relationships/image" Target="../media/image4066.png" /><Relationship Id="rId339" Type="http://schemas.openxmlformats.org/officeDocument/2006/relationships/image" Target="../media/image4067.png" /><Relationship Id="rId34" Type="http://schemas.openxmlformats.org/officeDocument/2006/relationships/image" Target="../media/image3762.png" /><Relationship Id="rId340" Type="http://schemas.openxmlformats.org/officeDocument/2006/relationships/image" Target="../media/image4068.png" /><Relationship Id="rId341" Type="http://schemas.openxmlformats.org/officeDocument/2006/relationships/image" Target="../media/image4069.png" /><Relationship Id="rId342" Type="http://schemas.openxmlformats.org/officeDocument/2006/relationships/image" Target="../media/image4070.png" /><Relationship Id="rId343" Type="http://schemas.openxmlformats.org/officeDocument/2006/relationships/image" Target="../media/image4071.png" /><Relationship Id="rId344" Type="http://schemas.openxmlformats.org/officeDocument/2006/relationships/image" Target="../media/image4072.png" /><Relationship Id="rId345" Type="http://schemas.openxmlformats.org/officeDocument/2006/relationships/image" Target="../media/image4073.png" /><Relationship Id="rId346" Type="http://schemas.openxmlformats.org/officeDocument/2006/relationships/image" Target="../media/image4074.png" /><Relationship Id="rId347" Type="http://schemas.openxmlformats.org/officeDocument/2006/relationships/image" Target="../media/image4075.png" /><Relationship Id="rId348" Type="http://schemas.openxmlformats.org/officeDocument/2006/relationships/image" Target="../media/image4076.png" /><Relationship Id="rId349" Type="http://schemas.openxmlformats.org/officeDocument/2006/relationships/image" Target="../media/image4077.png" /><Relationship Id="rId35" Type="http://schemas.openxmlformats.org/officeDocument/2006/relationships/image" Target="../media/image3763.png" /><Relationship Id="rId350" Type="http://schemas.openxmlformats.org/officeDocument/2006/relationships/image" Target="../media/image4078.png" /><Relationship Id="rId351" Type="http://schemas.openxmlformats.org/officeDocument/2006/relationships/image" Target="../media/image4079.png" /><Relationship Id="rId352" Type="http://schemas.openxmlformats.org/officeDocument/2006/relationships/image" Target="../media/image4080.png" /><Relationship Id="rId353" Type="http://schemas.openxmlformats.org/officeDocument/2006/relationships/image" Target="../media/image4081.png" /><Relationship Id="rId354" Type="http://schemas.openxmlformats.org/officeDocument/2006/relationships/image" Target="../media/image4082.png" /><Relationship Id="rId355" Type="http://schemas.openxmlformats.org/officeDocument/2006/relationships/image" Target="../media/image4083.png" /><Relationship Id="rId356" Type="http://schemas.openxmlformats.org/officeDocument/2006/relationships/image" Target="../media/image4084.png" /><Relationship Id="rId357" Type="http://schemas.openxmlformats.org/officeDocument/2006/relationships/image" Target="../media/image4085.png" /><Relationship Id="rId358" Type="http://schemas.openxmlformats.org/officeDocument/2006/relationships/image" Target="../media/image4086.png" /><Relationship Id="rId359" Type="http://schemas.openxmlformats.org/officeDocument/2006/relationships/image" Target="../media/image4087.png" /><Relationship Id="rId36" Type="http://schemas.openxmlformats.org/officeDocument/2006/relationships/image" Target="../media/image3764.png" /><Relationship Id="rId360" Type="http://schemas.openxmlformats.org/officeDocument/2006/relationships/image" Target="../media/image4088.png" /><Relationship Id="rId361" Type="http://schemas.openxmlformats.org/officeDocument/2006/relationships/image" Target="../media/image4089.png" /><Relationship Id="rId362" Type="http://schemas.openxmlformats.org/officeDocument/2006/relationships/image" Target="../media/image4090.png" /><Relationship Id="rId363" Type="http://schemas.openxmlformats.org/officeDocument/2006/relationships/image" Target="../media/image4091.png" /><Relationship Id="rId364" Type="http://schemas.openxmlformats.org/officeDocument/2006/relationships/image" Target="../media/image4092.png" /><Relationship Id="rId365" Type="http://schemas.openxmlformats.org/officeDocument/2006/relationships/image" Target="../media/image4093.png" /><Relationship Id="rId366" Type="http://schemas.openxmlformats.org/officeDocument/2006/relationships/image" Target="../media/image4094.png" /><Relationship Id="rId367" Type="http://schemas.openxmlformats.org/officeDocument/2006/relationships/image" Target="../media/image4095.png" /><Relationship Id="rId368" Type="http://schemas.openxmlformats.org/officeDocument/2006/relationships/image" Target="../media/image4096.png" /><Relationship Id="rId369" Type="http://schemas.openxmlformats.org/officeDocument/2006/relationships/image" Target="../media/image4097.png" /><Relationship Id="rId37" Type="http://schemas.openxmlformats.org/officeDocument/2006/relationships/image" Target="../media/image3765.png" /><Relationship Id="rId370" Type="http://schemas.openxmlformats.org/officeDocument/2006/relationships/image" Target="../media/image4098.png" /><Relationship Id="rId371" Type="http://schemas.openxmlformats.org/officeDocument/2006/relationships/image" Target="../media/image4099.png" /><Relationship Id="rId372" Type="http://schemas.openxmlformats.org/officeDocument/2006/relationships/image" Target="../media/image4100.png" /><Relationship Id="rId373" Type="http://schemas.openxmlformats.org/officeDocument/2006/relationships/image" Target="../media/image4101.png" /><Relationship Id="rId374" Type="http://schemas.openxmlformats.org/officeDocument/2006/relationships/image" Target="../media/image4102.png" /><Relationship Id="rId375" Type="http://schemas.openxmlformats.org/officeDocument/2006/relationships/image" Target="../media/image4103.png" /><Relationship Id="rId376" Type="http://schemas.openxmlformats.org/officeDocument/2006/relationships/image" Target="../media/image4104.png" /><Relationship Id="rId377" Type="http://schemas.openxmlformats.org/officeDocument/2006/relationships/image" Target="../media/image4105.png" /><Relationship Id="rId378" Type="http://schemas.openxmlformats.org/officeDocument/2006/relationships/image" Target="../media/image4106.png" /><Relationship Id="rId379" Type="http://schemas.openxmlformats.org/officeDocument/2006/relationships/image" Target="../media/image4107.png" /><Relationship Id="rId38" Type="http://schemas.openxmlformats.org/officeDocument/2006/relationships/image" Target="../media/image3766.png" /><Relationship Id="rId380" Type="http://schemas.openxmlformats.org/officeDocument/2006/relationships/image" Target="../media/image4108.png" /><Relationship Id="rId381" Type="http://schemas.openxmlformats.org/officeDocument/2006/relationships/image" Target="../media/image4109.png" /><Relationship Id="rId382" Type="http://schemas.openxmlformats.org/officeDocument/2006/relationships/image" Target="../media/image4110.png" /><Relationship Id="rId383" Type="http://schemas.openxmlformats.org/officeDocument/2006/relationships/image" Target="../media/image4111.png" /><Relationship Id="rId384" Type="http://schemas.openxmlformats.org/officeDocument/2006/relationships/image" Target="../media/image4112.png" /><Relationship Id="rId385" Type="http://schemas.openxmlformats.org/officeDocument/2006/relationships/image" Target="../media/image4113.png" /><Relationship Id="rId386" Type="http://schemas.openxmlformats.org/officeDocument/2006/relationships/image" Target="../media/image4114.png" /><Relationship Id="rId387" Type="http://schemas.openxmlformats.org/officeDocument/2006/relationships/image" Target="../media/image4115.png" /><Relationship Id="rId388" Type="http://schemas.openxmlformats.org/officeDocument/2006/relationships/image" Target="../media/image4116.png" /><Relationship Id="rId389" Type="http://schemas.openxmlformats.org/officeDocument/2006/relationships/image" Target="../media/image4117.png" /><Relationship Id="rId39" Type="http://schemas.openxmlformats.org/officeDocument/2006/relationships/image" Target="../media/image3767.png" /><Relationship Id="rId390" Type="http://schemas.openxmlformats.org/officeDocument/2006/relationships/image" Target="../media/image4118.png" /><Relationship Id="rId391" Type="http://schemas.openxmlformats.org/officeDocument/2006/relationships/image" Target="../media/image4119.png" /><Relationship Id="rId392" Type="http://schemas.openxmlformats.org/officeDocument/2006/relationships/image" Target="../media/image4120.png" /><Relationship Id="rId393" Type="http://schemas.openxmlformats.org/officeDocument/2006/relationships/image" Target="../media/image4121.png" /><Relationship Id="rId394" Type="http://schemas.openxmlformats.org/officeDocument/2006/relationships/image" Target="../media/image4122.png" /><Relationship Id="rId395" Type="http://schemas.openxmlformats.org/officeDocument/2006/relationships/image" Target="../media/image4123.png" /><Relationship Id="rId396" Type="http://schemas.openxmlformats.org/officeDocument/2006/relationships/image" Target="../media/image4124.png" /><Relationship Id="rId397" Type="http://schemas.openxmlformats.org/officeDocument/2006/relationships/image" Target="../media/image4125.png" /><Relationship Id="rId398" Type="http://schemas.openxmlformats.org/officeDocument/2006/relationships/image" Target="../media/image4126.png" /><Relationship Id="rId399" Type="http://schemas.openxmlformats.org/officeDocument/2006/relationships/image" Target="../media/image4127.png" /><Relationship Id="rId4" Type="http://schemas.openxmlformats.org/officeDocument/2006/relationships/image" Target="../media/image3732.png" /><Relationship Id="rId40" Type="http://schemas.openxmlformats.org/officeDocument/2006/relationships/image" Target="../media/image3768.png" /><Relationship Id="rId400" Type="http://schemas.openxmlformats.org/officeDocument/2006/relationships/image" Target="../media/image4128.png" /><Relationship Id="rId401" Type="http://schemas.openxmlformats.org/officeDocument/2006/relationships/image" Target="../media/image4129.png" /><Relationship Id="rId402" Type="http://schemas.openxmlformats.org/officeDocument/2006/relationships/image" Target="../media/image4130.png" /><Relationship Id="rId403" Type="http://schemas.openxmlformats.org/officeDocument/2006/relationships/image" Target="../media/image4131.png" /><Relationship Id="rId404" Type="http://schemas.openxmlformats.org/officeDocument/2006/relationships/image" Target="../media/image4132.png" /><Relationship Id="rId405" Type="http://schemas.openxmlformats.org/officeDocument/2006/relationships/image" Target="../media/image4133.png" /><Relationship Id="rId406" Type="http://schemas.openxmlformats.org/officeDocument/2006/relationships/image" Target="../media/image4134.png" /><Relationship Id="rId407" Type="http://schemas.openxmlformats.org/officeDocument/2006/relationships/image" Target="../media/image4135.png" /><Relationship Id="rId408" Type="http://schemas.openxmlformats.org/officeDocument/2006/relationships/image" Target="../media/image4136.png" /><Relationship Id="rId409" Type="http://schemas.openxmlformats.org/officeDocument/2006/relationships/image" Target="../media/image4137.png" /><Relationship Id="rId41" Type="http://schemas.openxmlformats.org/officeDocument/2006/relationships/image" Target="../media/image3769.png" /><Relationship Id="rId410" Type="http://schemas.openxmlformats.org/officeDocument/2006/relationships/image" Target="../media/image4138.png" /><Relationship Id="rId411" Type="http://schemas.openxmlformats.org/officeDocument/2006/relationships/image" Target="../media/image4139.png" /><Relationship Id="rId412" Type="http://schemas.openxmlformats.org/officeDocument/2006/relationships/image" Target="../media/image4140.png" /><Relationship Id="rId413" Type="http://schemas.openxmlformats.org/officeDocument/2006/relationships/image" Target="../media/image4141.png" /><Relationship Id="rId414" Type="http://schemas.openxmlformats.org/officeDocument/2006/relationships/image" Target="../media/image4142.png" /><Relationship Id="rId415" Type="http://schemas.openxmlformats.org/officeDocument/2006/relationships/image" Target="../media/image4143.png" /><Relationship Id="rId416" Type="http://schemas.openxmlformats.org/officeDocument/2006/relationships/image" Target="../media/image4144.png" /><Relationship Id="rId417" Type="http://schemas.openxmlformats.org/officeDocument/2006/relationships/image" Target="../media/image4145.png" /><Relationship Id="rId418" Type="http://schemas.openxmlformats.org/officeDocument/2006/relationships/image" Target="../media/image4146.png" /><Relationship Id="rId419" Type="http://schemas.openxmlformats.org/officeDocument/2006/relationships/image" Target="../media/image4147.png" /><Relationship Id="rId42" Type="http://schemas.openxmlformats.org/officeDocument/2006/relationships/image" Target="../media/image3770.png" /><Relationship Id="rId420" Type="http://schemas.openxmlformats.org/officeDocument/2006/relationships/image" Target="../media/image4148.png" /><Relationship Id="rId421" Type="http://schemas.openxmlformats.org/officeDocument/2006/relationships/image" Target="../media/image4149.png" /><Relationship Id="rId422" Type="http://schemas.openxmlformats.org/officeDocument/2006/relationships/image" Target="../media/image4150.png" /><Relationship Id="rId423" Type="http://schemas.openxmlformats.org/officeDocument/2006/relationships/image" Target="../media/image4151.png" /><Relationship Id="rId424" Type="http://schemas.openxmlformats.org/officeDocument/2006/relationships/image" Target="../media/image4152.png" /><Relationship Id="rId425" Type="http://schemas.openxmlformats.org/officeDocument/2006/relationships/image" Target="../media/image4153.png" /><Relationship Id="rId426" Type="http://schemas.openxmlformats.org/officeDocument/2006/relationships/image" Target="../media/image4154.png" /><Relationship Id="rId427" Type="http://schemas.openxmlformats.org/officeDocument/2006/relationships/image" Target="../media/image4155.png" /><Relationship Id="rId428" Type="http://schemas.openxmlformats.org/officeDocument/2006/relationships/image" Target="../media/image4156.png" /><Relationship Id="rId429" Type="http://schemas.openxmlformats.org/officeDocument/2006/relationships/image" Target="../media/image4157.png" /><Relationship Id="rId43" Type="http://schemas.openxmlformats.org/officeDocument/2006/relationships/image" Target="../media/image3771.png" /><Relationship Id="rId430" Type="http://schemas.openxmlformats.org/officeDocument/2006/relationships/image" Target="../media/image4158.png" /><Relationship Id="rId431" Type="http://schemas.openxmlformats.org/officeDocument/2006/relationships/image" Target="../media/image4159.png" /><Relationship Id="rId432" Type="http://schemas.openxmlformats.org/officeDocument/2006/relationships/image" Target="../media/image4160.png" /><Relationship Id="rId433" Type="http://schemas.openxmlformats.org/officeDocument/2006/relationships/image" Target="../media/image4161.png" /><Relationship Id="rId434" Type="http://schemas.openxmlformats.org/officeDocument/2006/relationships/image" Target="../media/image4162.png" /><Relationship Id="rId435" Type="http://schemas.openxmlformats.org/officeDocument/2006/relationships/image" Target="../media/image4163.png" /><Relationship Id="rId436" Type="http://schemas.openxmlformats.org/officeDocument/2006/relationships/image" Target="../media/image4164.png" /><Relationship Id="rId437" Type="http://schemas.openxmlformats.org/officeDocument/2006/relationships/image" Target="../media/image4165.png" /><Relationship Id="rId438" Type="http://schemas.openxmlformats.org/officeDocument/2006/relationships/image" Target="../media/image4166.png" /><Relationship Id="rId439" Type="http://schemas.openxmlformats.org/officeDocument/2006/relationships/image" Target="../media/image4167.png" /><Relationship Id="rId44" Type="http://schemas.openxmlformats.org/officeDocument/2006/relationships/image" Target="../media/image3772.png" /><Relationship Id="rId440" Type="http://schemas.openxmlformats.org/officeDocument/2006/relationships/image" Target="../media/image4168.png" /><Relationship Id="rId45" Type="http://schemas.openxmlformats.org/officeDocument/2006/relationships/image" Target="../media/image3773.png" /><Relationship Id="rId46" Type="http://schemas.openxmlformats.org/officeDocument/2006/relationships/image" Target="../media/image3774.png" /><Relationship Id="rId47" Type="http://schemas.openxmlformats.org/officeDocument/2006/relationships/image" Target="../media/image3775.png" /><Relationship Id="rId48" Type="http://schemas.openxmlformats.org/officeDocument/2006/relationships/image" Target="../media/image3776.png" /><Relationship Id="rId49" Type="http://schemas.openxmlformats.org/officeDocument/2006/relationships/image" Target="../media/image3777.png" /><Relationship Id="rId5" Type="http://schemas.openxmlformats.org/officeDocument/2006/relationships/image" Target="../media/image3733.png" /><Relationship Id="rId50" Type="http://schemas.openxmlformats.org/officeDocument/2006/relationships/image" Target="../media/image3778.png" /><Relationship Id="rId51" Type="http://schemas.openxmlformats.org/officeDocument/2006/relationships/image" Target="../media/image3779.png" /><Relationship Id="rId52" Type="http://schemas.openxmlformats.org/officeDocument/2006/relationships/image" Target="../media/image3780.png" /><Relationship Id="rId53" Type="http://schemas.openxmlformats.org/officeDocument/2006/relationships/image" Target="../media/image3781.png" /><Relationship Id="rId54" Type="http://schemas.openxmlformats.org/officeDocument/2006/relationships/image" Target="../media/image3782.png" /><Relationship Id="rId55" Type="http://schemas.openxmlformats.org/officeDocument/2006/relationships/image" Target="../media/image3783.png" /><Relationship Id="rId56" Type="http://schemas.openxmlformats.org/officeDocument/2006/relationships/image" Target="../media/image3784.png" /><Relationship Id="rId57" Type="http://schemas.openxmlformats.org/officeDocument/2006/relationships/image" Target="../media/image3785.png" /><Relationship Id="rId58" Type="http://schemas.openxmlformats.org/officeDocument/2006/relationships/image" Target="../media/image3786.png" /><Relationship Id="rId59" Type="http://schemas.openxmlformats.org/officeDocument/2006/relationships/image" Target="../media/image3787.png" /><Relationship Id="rId6" Type="http://schemas.openxmlformats.org/officeDocument/2006/relationships/image" Target="../media/image3734.png" /><Relationship Id="rId60" Type="http://schemas.openxmlformats.org/officeDocument/2006/relationships/image" Target="../media/image3788.png" /><Relationship Id="rId61" Type="http://schemas.openxmlformats.org/officeDocument/2006/relationships/image" Target="../media/image3789.png" /><Relationship Id="rId62" Type="http://schemas.openxmlformats.org/officeDocument/2006/relationships/image" Target="../media/image3790.png" /><Relationship Id="rId63" Type="http://schemas.openxmlformats.org/officeDocument/2006/relationships/image" Target="../media/image3791.png" /><Relationship Id="rId64" Type="http://schemas.openxmlformats.org/officeDocument/2006/relationships/image" Target="../media/image3792.png" /><Relationship Id="rId65" Type="http://schemas.openxmlformats.org/officeDocument/2006/relationships/image" Target="../media/image3793.png" /><Relationship Id="rId66" Type="http://schemas.openxmlformats.org/officeDocument/2006/relationships/image" Target="../media/image3794.png" /><Relationship Id="rId67" Type="http://schemas.openxmlformats.org/officeDocument/2006/relationships/image" Target="../media/image3795.png" /><Relationship Id="rId68" Type="http://schemas.openxmlformats.org/officeDocument/2006/relationships/image" Target="../media/image3796.png" /><Relationship Id="rId69" Type="http://schemas.openxmlformats.org/officeDocument/2006/relationships/image" Target="../media/image3797.png" /><Relationship Id="rId7" Type="http://schemas.openxmlformats.org/officeDocument/2006/relationships/image" Target="../media/image3735.png" /><Relationship Id="rId70" Type="http://schemas.openxmlformats.org/officeDocument/2006/relationships/image" Target="../media/image3798.png" /><Relationship Id="rId71" Type="http://schemas.openxmlformats.org/officeDocument/2006/relationships/image" Target="../media/image3799.png" /><Relationship Id="rId72" Type="http://schemas.openxmlformats.org/officeDocument/2006/relationships/image" Target="../media/image3800.png" /><Relationship Id="rId73" Type="http://schemas.openxmlformats.org/officeDocument/2006/relationships/image" Target="../media/image3801.png" /><Relationship Id="rId74" Type="http://schemas.openxmlformats.org/officeDocument/2006/relationships/image" Target="../media/image3802.png" /><Relationship Id="rId75" Type="http://schemas.openxmlformats.org/officeDocument/2006/relationships/image" Target="../media/image3803.png" /><Relationship Id="rId76" Type="http://schemas.openxmlformats.org/officeDocument/2006/relationships/image" Target="../media/image3804.png" /><Relationship Id="rId77" Type="http://schemas.openxmlformats.org/officeDocument/2006/relationships/image" Target="../media/image3805.png" /><Relationship Id="rId78" Type="http://schemas.openxmlformats.org/officeDocument/2006/relationships/image" Target="../media/image3806.png" /><Relationship Id="rId79" Type="http://schemas.openxmlformats.org/officeDocument/2006/relationships/image" Target="../media/image3807.png" /><Relationship Id="rId8" Type="http://schemas.openxmlformats.org/officeDocument/2006/relationships/image" Target="../media/image3736.png" /><Relationship Id="rId80" Type="http://schemas.openxmlformats.org/officeDocument/2006/relationships/image" Target="../media/image3808.png" /><Relationship Id="rId81" Type="http://schemas.openxmlformats.org/officeDocument/2006/relationships/image" Target="../media/image3809.png" /><Relationship Id="rId82" Type="http://schemas.openxmlformats.org/officeDocument/2006/relationships/image" Target="../media/image3810.png" /><Relationship Id="rId83" Type="http://schemas.openxmlformats.org/officeDocument/2006/relationships/image" Target="../media/image3811.png" /><Relationship Id="rId84" Type="http://schemas.openxmlformats.org/officeDocument/2006/relationships/image" Target="../media/image3812.png" /><Relationship Id="rId85" Type="http://schemas.openxmlformats.org/officeDocument/2006/relationships/image" Target="../media/image3813.png" /><Relationship Id="rId86" Type="http://schemas.openxmlformats.org/officeDocument/2006/relationships/image" Target="../media/image3814.png" /><Relationship Id="rId87" Type="http://schemas.openxmlformats.org/officeDocument/2006/relationships/image" Target="../media/image3815.png" /><Relationship Id="rId88" Type="http://schemas.openxmlformats.org/officeDocument/2006/relationships/image" Target="../media/image3816.png" /><Relationship Id="rId89" Type="http://schemas.openxmlformats.org/officeDocument/2006/relationships/image" Target="../media/image3817.png" /><Relationship Id="rId9" Type="http://schemas.openxmlformats.org/officeDocument/2006/relationships/image" Target="../media/image3737.png" /><Relationship Id="rId90" Type="http://schemas.openxmlformats.org/officeDocument/2006/relationships/image" Target="../media/image3818.png" /><Relationship Id="rId91" Type="http://schemas.openxmlformats.org/officeDocument/2006/relationships/image" Target="../media/image3819.png" /><Relationship Id="rId92" Type="http://schemas.openxmlformats.org/officeDocument/2006/relationships/image" Target="../media/image3820.png" /><Relationship Id="rId93" Type="http://schemas.openxmlformats.org/officeDocument/2006/relationships/image" Target="../media/image3821.png" /><Relationship Id="rId94" Type="http://schemas.openxmlformats.org/officeDocument/2006/relationships/image" Target="../media/image3822.png" /><Relationship Id="rId95" Type="http://schemas.openxmlformats.org/officeDocument/2006/relationships/image" Target="../media/image3823.png" /><Relationship Id="rId96" Type="http://schemas.openxmlformats.org/officeDocument/2006/relationships/image" Target="../media/image3824.png" /><Relationship Id="rId97" Type="http://schemas.openxmlformats.org/officeDocument/2006/relationships/image" Target="../media/image3825.png" /><Relationship Id="rId98" Type="http://schemas.openxmlformats.org/officeDocument/2006/relationships/image" Target="../media/image3826.png" /><Relationship Id="rId99" Type="http://schemas.openxmlformats.org/officeDocument/2006/relationships/image" Target="../media/image382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177.png" /><Relationship Id="rId100" Type="http://schemas.openxmlformats.org/officeDocument/2006/relationships/image" Target="../media/image4267.png" /><Relationship Id="rId101" Type="http://schemas.openxmlformats.org/officeDocument/2006/relationships/image" Target="../media/image4268.png" /><Relationship Id="rId102" Type="http://schemas.openxmlformats.org/officeDocument/2006/relationships/image" Target="../media/image4269.png" /><Relationship Id="rId103" Type="http://schemas.openxmlformats.org/officeDocument/2006/relationships/image" Target="../media/image4270.png" /><Relationship Id="rId104" Type="http://schemas.openxmlformats.org/officeDocument/2006/relationships/image" Target="../media/image4271.png" /><Relationship Id="rId105" Type="http://schemas.openxmlformats.org/officeDocument/2006/relationships/image" Target="../media/image4272.png" /><Relationship Id="rId106" Type="http://schemas.openxmlformats.org/officeDocument/2006/relationships/image" Target="../media/image4273.png" /><Relationship Id="rId107" Type="http://schemas.openxmlformats.org/officeDocument/2006/relationships/image" Target="../media/image4274.png" /><Relationship Id="rId108" Type="http://schemas.openxmlformats.org/officeDocument/2006/relationships/image" Target="../media/image4275.png" /><Relationship Id="rId109" Type="http://schemas.openxmlformats.org/officeDocument/2006/relationships/image" Target="../media/image4276.png" /><Relationship Id="rId11" Type="http://schemas.openxmlformats.org/officeDocument/2006/relationships/image" Target="../media/image4178.png" /><Relationship Id="rId110" Type="http://schemas.openxmlformats.org/officeDocument/2006/relationships/image" Target="../media/image4277.png" /><Relationship Id="rId111" Type="http://schemas.openxmlformats.org/officeDocument/2006/relationships/image" Target="../media/image4278.png" /><Relationship Id="rId112" Type="http://schemas.openxmlformats.org/officeDocument/2006/relationships/image" Target="../media/image4279.png" /><Relationship Id="rId113" Type="http://schemas.openxmlformats.org/officeDocument/2006/relationships/image" Target="../media/image4280.png" /><Relationship Id="rId114" Type="http://schemas.openxmlformats.org/officeDocument/2006/relationships/image" Target="../media/image4281.png" /><Relationship Id="rId115" Type="http://schemas.openxmlformats.org/officeDocument/2006/relationships/image" Target="../media/image4282.png" /><Relationship Id="rId116" Type="http://schemas.openxmlformats.org/officeDocument/2006/relationships/image" Target="../media/image4283.png" /><Relationship Id="rId117" Type="http://schemas.openxmlformats.org/officeDocument/2006/relationships/image" Target="../media/image4284.png" /><Relationship Id="rId118" Type="http://schemas.openxmlformats.org/officeDocument/2006/relationships/image" Target="../media/image4285.png" /><Relationship Id="rId119" Type="http://schemas.openxmlformats.org/officeDocument/2006/relationships/image" Target="../media/image4286.png" /><Relationship Id="rId12" Type="http://schemas.openxmlformats.org/officeDocument/2006/relationships/image" Target="../media/image4179.png" /><Relationship Id="rId120" Type="http://schemas.openxmlformats.org/officeDocument/2006/relationships/image" Target="../media/image4287.png" /><Relationship Id="rId121" Type="http://schemas.openxmlformats.org/officeDocument/2006/relationships/image" Target="../media/image4288.png" /><Relationship Id="rId122" Type="http://schemas.openxmlformats.org/officeDocument/2006/relationships/image" Target="../media/image4289.png" /><Relationship Id="rId123" Type="http://schemas.openxmlformats.org/officeDocument/2006/relationships/image" Target="../media/image4290.png" /><Relationship Id="rId124" Type="http://schemas.openxmlformats.org/officeDocument/2006/relationships/image" Target="../media/image4291.png" /><Relationship Id="rId125" Type="http://schemas.openxmlformats.org/officeDocument/2006/relationships/image" Target="../media/image4292.png" /><Relationship Id="rId126" Type="http://schemas.openxmlformats.org/officeDocument/2006/relationships/image" Target="../media/image4293.png" /><Relationship Id="rId127" Type="http://schemas.openxmlformats.org/officeDocument/2006/relationships/image" Target="../media/image4294.png" /><Relationship Id="rId128" Type="http://schemas.openxmlformats.org/officeDocument/2006/relationships/image" Target="../media/image4295.png" /><Relationship Id="rId129" Type="http://schemas.openxmlformats.org/officeDocument/2006/relationships/image" Target="../media/image4296.png" /><Relationship Id="rId13" Type="http://schemas.openxmlformats.org/officeDocument/2006/relationships/image" Target="../media/image4180.png" /><Relationship Id="rId130" Type="http://schemas.openxmlformats.org/officeDocument/2006/relationships/image" Target="../media/image4297.png" /><Relationship Id="rId131" Type="http://schemas.openxmlformats.org/officeDocument/2006/relationships/image" Target="../media/image4298.png" /><Relationship Id="rId132" Type="http://schemas.openxmlformats.org/officeDocument/2006/relationships/image" Target="../media/image4299.png" /><Relationship Id="rId133" Type="http://schemas.openxmlformats.org/officeDocument/2006/relationships/image" Target="../media/image4300.png" /><Relationship Id="rId134" Type="http://schemas.openxmlformats.org/officeDocument/2006/relationships/image" Target="../media/image4301.png" /><Relationship Id="rId135" Type="http://schemas.openxmlformats.org/officeDocument/2006/relationships/image" Target="../media/image4302.png" /><Relationship Id="rId136" Type="http://schemas.openxmlformats.org/officeDocument/2006/relationships/image" Target="../media/image4303.png" /><Relationship Id="rId137" Type="http://schemas.openxmlformats.org/officeDocument/2006/relationships/image" Target="../media/image4304.png" /><Relationship Id="rId138" Type="http://schemas.openxmlformats.org/officeDocument/2006/relationships/image" Target="../media/image4305.png" /><Relationship Id="rId139" Type="http://schemas.openxmlformats.org/officeDocument/2006/relationships/image" Target="../media/image4306.png" /><Relationship Id="rId14" Type="http://schemas.openxmlformats.org/officeDocument/2006/relationships/image" Target="../media/image4181.png" /><Relationship Id="rId140" Type="http://schemas.openxmlformats.org/officeDocument/2006/relationships/image" Target="../media/image4307.png" /><Relationship Id="rId141" Type="http://schemas.openxmlformats.org/officeDocument/2006/relationships/image" Target="../media/image4308.png" /><Relationship Id="rId142" Type="http://schemas.openxmlformats.org/officeDocument/2006/relationships/image" Target="../media/image4309.png" /><Relationship Id="rId143" Type="http://schemas.openxmlformats.org/officeDocument/2006/relationships/image" Target="../media/image4310.png" /><Relationship Id="rId144" Type="http://schemas.openxmlformats.org/officeDocument/2006/relationships/image" Target="../media/image4311.png" /><Relationship Id="rId145" Type="http://schemas.openxmlformats.org/officeDocument/2006/relationships/image" Target="../media/image4312.png" /><Relationship Id="rId146" Type="http://schemas.openxmlformats.org/officeDocument/2006/relationships/image" Target="../media/image4313.png" /><Relationship Id="rId147" Type="http://schemas.openxmlformats.org/officeDocument/2006/relationships/image" Target="../media/image4314.png" /><Relationship Id="rId148" Type="http://schemas.openxmlformats.org/officeDocument/2006/relationships/image" Target="../media/image4315.png" /><Relationship Id="rId149" Type="http://schemas.openxmlformats.org/officeDocument/2006/relationships/image" Target="../media/image4316.png" /><Relationship Id="rId15" Type="http://schemas.openxmlformats.org/officeDocument/2006/relationships/image" Target="../media/image4182.png" /><Relationship Id="rId150" Type="http://schemas.openxmlformats.org/officeDocument/2006/relationships/image" Target="../media/image4317.png" /><Relationship Id="rId151" Type="http://schemas.openxmlformats.org/officeDocument/2006/relationships/image" Target="../media/image4318.png" /><Relationship Id="rId152" Type="http://schemas.openxmlformats.org/officeDocument/2006/relationships/image" Target="../media/image4319.png" /><Relationship Id="rId153" Type="http://schemas.openxmlformats.org/officeDocument/2006/relationships/image" Target="../media/image4320.png" /><Relationship Id="rId154" Type="http://schemas.openxmlformats.org/officeDocument/2006/relationships/image" Target="../media/image4321.png" /><Relationship Id="rId155" Type="http://schemas.openxmlformats.org/officeDocument/2006/relationships/image" Target="../media/image4322.png" /><Relationship Id="rId156" Type="http://schemas.openxmlformats.org/officeDocument/2006/relationships/image" Target="../media/image4323.png" /><Relationship Id="rId157" Type="http://schemas.openxmlformats.org/officeDocument/2006/relationships/image" Target="../media/image4324.png" /><Relationship Id="rId158" Type="http://schemas.openxmlformats.org/officeDocument/2006/relationships/image" Target="../media/image4325.png" /><Relationship Id="rId159" Type="http://schemas.openxmlformats.org/officeDocument/2006/relationships/image" Target="../media/image4326.png" /><Relationship Id="rId16" Type="http://schemas.openxmlformats.org/officeDocument/2006/relationships/image" Target="../media/image4183.png" /><Relationship Id="rId160" Type="http://schemas.openxmlformats.org/officeDocument/2006/relationships/image" Target="../media/image4327.png" /><Relationship Id="rId161" Type="http://schemas.openxmlformats.org/officeDocument/2006/relationships/image" Target="../media/image4328.png" /><Relationship Id="rId162" Type="http://schemas.openxmlformats.org/officeDocument/2006/relationships/image" Target="../media/image4329.png" /><Relationship Id="rId163" Type="http://schemas.openxmlformats.org/officeDocument/2006/relationships/image" Target="../media/image4330.png" /><Relationship Id="rId164" Type="http://schemas.openxmlformats.org/officeDocument/2006/relationships/image" Target="../media/image4331.png" /><Relationship Id="rId165" Type="http://schemas.openxmlformats.org/officeDocument/2006/relationships/image" Target="../media/image4332.png" /><Relationship Id="rId166" Type="http://schemas.openxmlformats.org/officeDocument/2006/relationships/image" Target="../media/image4333.png" /><Relationship Id="rId167" Type="http://schemas.openxmlformats.org/officeDocument/2006/relationships/image" Target="../media/image4334.png" /><Relationship Id="rId168" Type="http://schemas.openxmlformats.org/officeDocument/2006/relationships/image" Target="../media/image4335.png" /><Relationship Id="rId169" Type="http://schemas.openxmlformats.org/officeDocument/2006/relationships/image" Target="../media/image4336.png" /><Relationship Id="rId17" Type="http://schemas.openxmlformats.org/officeDocument/2006/relationships/image" Target="../media/image4184.png" /><Relationship Id="rId170" Type="http://schemas.openxmlformats.org/officeDocument/2006/relationships/image" Target="../media/image4337.png" /><Relationship Id="rId171" Type="http://schemas.openxmlformats.org/officeDocument/2006/relationships/image" Target="../media/image4338.png" /><Relationship Id="rId172" Type="http://schemas.openxmlformats.org/officeDocument/2006/relationships/image" Target="../media/image4339.png" /><Relationship Id="rId173" Type="http://schemas.openxmlformats.org/officeDocument/2006/relationships/image" Target="../media/image4340.png" /><Relationship Id="rId174" Type="http://schemas.openxmlformats.org/officeDocument/2006/relationships/image" Target="../media/image4341.png" /><Relationship Id="rId175" Type="http://schemas.openxmlformats.org/officeDocument/2006/relationships/image" Target="../media/image4342.png" /><Relationship Id="rId176" Type="http://schemas.openxmlformats.org/officeDocument/2006/relationships/image" Target="../media/image4343.png" /><Relationship Id="rId177" Type="http://schemas.openxmlformats.org/officeDocument/2006/relationships/image" Target="../media/image4344.png" /><Relationship Id="rId178" Type="http://schemas.openxmlformats.org/officeDocument/2006/relationships/image" Target="../media/image4345.png" /><Relationship Id="rId179" Type="http://schemas.openxmlformats.org/officeDocument/2006/relationships/image" Target="../media/image4346.png" /><Relationship Id="rId18" Type="http://schemas.openxmlformats.org/officeDocument/2006/relationships/image" Target="../media/image4185.png" /><Relationship Id="rId180" Type="http://schemas.openxmlformats.org/officeDocument/2006/relationships/image" Target="../media/image4347.png" /><Relationship Id="rId181" Type="http://schemas.openxmlformats.org/officeDocument/2006/relationships/image" Target="../media/image4348.png" /><Relationship Id="rId182" Type="http://schemas.openxmlformats.org/officeDocument/2006/relationships/image" Target="../media/image4349.png" /><Relationship Id="rId183" Type="http://schemas.openxmlformats.org/officeDocument/2006/relationships/image" Target="../media/image4350.png" /><Relationship Id="rId184" Type="http://schemas.openxmlformats.org/officeDocument/2006/relationships/image" Target="../media/image4351.png" /><Relationship Id="rId185" Type="http://schemas.openxmlformats.org/officeDocument/2006/relationships/image" Target="../media/image4352.png" /><Relationship Id="rId186" Type="http://schemas.openxmlformats.org/officeDocument/2006/relationships/image" Target="../media/image4353.png" /><Relationship Id="rId187" Type="http://schemas.openxmlformats.org/officeDocument/2006/relationships/image" Target="../media/image4354.png" /><Relationship Id="rId188" Type="http://schemas.openxmlformats.org/officeDocument/2006/relationships/image" Target="../media/image4355.png" /><Relationship Id="rId189" Type="http://schemas.openxmlformats.org/officeDocument/2006/relationships/image" Target="../media/image4356.png" /><Relationship Id="rId19" Type="http://schemas.openxmlformats.org/officeDocument/2006/relationships/image" Target="../media/image4186.png" /><Relationship Id="rId190" Type="http://schemas.openxmlformats.org/officeDocument/2006/relationships/image" Target="../media/image4357.png" /><Relationship Id="rId191" Type="http://schemas.openxmlformats.org/officeDocument/2006/relationships/image" Target="../media/image4358.png" /><Relationship Id="rId192" Type="http://schemas.openxmlformats.org/officeDocument/2006/relationships/image" Target="../media/image4359.png" /><Relationship Id="rId193" Type="http://schemas.openxmlformats.org/officeDocument/2006/relationships/image" Target="../media/image4360.png" /><Relationship Id="rId194" Type="http://schemas.openxmlformats.org/officeDocument/2006/relationships/image" Target="../media/image4361.png" /><Relationship Id="rId195" Type="http://schemas.openxmlformats.org/officeDocument/2006/relationships/image" Target="../media/image4362.png" /><Relationship Id="rId196" Type="http://schemas.openxmlformats.org/officeDocument/2006/relationships/image" Target="../media/image4363.png" /><Relationship Id="rId197" Type="http://schemas.openxmlformats.org/officeDocument/2006/relationships/image" Target="../media/image4364.png" /><Relationship Id="rId198" Type="http://schemas.openxmlformats.org/officeDocument/2006/relationships/image" Target="../media/image4365.png" /><Relationship Id="rId199" Type="http://schemas.openxmlformats.org/officeDocument/2006/relationships/image" Target="../media/image4366.png" /><Relationship Id="rId2" Type="http://schemas.openxmlformats.org/officeDocument/2006/relationships/image" Target="../media/image4169.png" /><Relationship Id="rId20" Type="http://schemas.openxmlformats.org/officeDocument/2006/relationships/image" Target="../media/image4187.png" /><Relationship Id="rId200" Type="http://schemas.openxmlformats.org/officeDocument/2006/relationships/image" Target="../media/image4367.png" /><Relationship Id="rId201" Type="http://schemas.openxmlformats.org/officeDocument/2006/relationships/image" Target="../media/image4368.png" /><Relationship Id="rId202" Type="http://schemas.openxmlformats.org/officeDocument/2006/relationships/image" Target="../media/image4369.png" /><Relationship Id="rId203" Type="http://schemas.openxmlformats.org/officeDocument/2006/relationships/image" Target="../media/image4370.png" /><Relationship Id="rId204" Type="http://schemas.openxmlformats.org/officeDocument/2006/relationships/image" Target="../media/image4371.png" /><Relationship Id="rId205" Type="http://schemas.openxmlformats.org/officeDocument/2006/relationships/image" Target="../media/image4372.png" /><Relationship Id="rId206" Type="http://schemas.openxmlformats.org/officeDocument/2006/relationships/image" Target="../media/image4373.png" /><Relationship Id="rId207" Type="http://schemas.openxmlformats.org/officeDocument/2006/relationships/image" Target="../media/image4374.png" /><Relationship Id="rId208" Type="http://schemas.openxmlformats.org/officeDocument/2006/relationships/image" Target="../media/image4375.png" /><Relationship Id="rId209" Type="http://schemas.openxmlformats.org/officeDocument/2006/relationships/image" Target="../media/image4376.png" /><Relationship Id="rId21" Type="http://schemas.openxmlformats.org/officeDocument/2006/relationships/image" Target="../media/image4188.png" /><Relationship Id="rId210" Type="http://schemas.openxmlformats.org/officeDocument/2006/relationships/image" Target="../media/image4377.png" /><Relationship Id="rId211" Type="http://schemas.openxmlformats.org/officeDocument/2006/relationships/image" Target="../media/image4378.png" /><Relationship Id="rId212" Type="http://schemas.openxmlformats.org/officeDocument/2006/relationships/image" Target="../media/image4379.png" /><Relationship Id="rId213" Type="http://schemas.openxmlformats.org/officeDocument/2006/relationships/image" Target="../media/image4380.png" /><Relationship Id="rId214" Type="http://schemas.openxmlformats.org/officeDocument/2006/relationships/image" Target="../media/image4381.png" /><Relationship Id="rId215" Type="http://schemas.openxmlformats.org/officeDocument/2006/relationships/image" Target="../media/image4382.png" /><Relationship Id="rId216" Type="http://schemas.openxmlformats.org/officeDocument/2006/relationships/image" Target="../media/image4383.png" /><Relationship Id="rId217" Type="http://schemas.openxmlformats.org/officeDocument/2006/relationships/image" Target="../media/image4384.png" /><Relationship Id="rId218" Type="http://schemas.openxmlformats.org/officeDocument/2006/relationships/image" Target="../media/image4385.png" /><Relationship Id="rId219" Type="http://schemas.openxmlformats.org/officeDocument/2006/relationships/image" Target="../media/image4386.png" /><Relationship Id="rId22" Type="http://schemas.openxmlformats.org/officeDocument/2006/relationships/image" Target="../media/image4189.png" /><Relationship Id="rId220" Type="http://schemas.openxmlformats.org/officeDocument/2006/relationships/image" Target="../media/image4387.png" /><Relationship Id="rId221" Type="http://schemas.openxmlformats.org/officeDocument/2006/relationships/image" Target="../media/image4388.png" /><Relationship Id="rId23" Type="http://schemas.openxmlformats.org/officeDocument/2006/relationships/image" Target="../media/image4190.png" /><Relationship Id="rId24" Type="http://schemas.openxmlformats.org/officeDocument/2006/relationships/image" Target="../media/image4191.png" /><Relationship Id="rId25" Type="http://schemas.openxmlformats.org/officeDocument/2006/relationships/image" Target="../media/image4192.png" /><Relationship Id="rId26" Type="http://schemas.openxmlformats.org/officeDocument/2006/relationships/image" Target="../media/image4193.png" /><Relationship Id="rId27" Type="http://schemas.openxmlformats.org/officeDocument/2006/relationships/image" Target="../media/image4194.png" /><Relationship Id="rId28" Type="http://schemas.openxmlformats.org/officeDocument/2006/relationships/image" Target="../media/image4195.png" /><Relationship Id="rId29" Type="http://schemas.openxmlformats.org/officeDocument/2006/relationships/image" Target="../media/image4196.png" /><Relationship Id="rId3" Type="http://schemas.openxmlformats.org/officeDocument/2006/relationships/image" Target="../media/image4170.png" /><Relationship Id="rId30" Type="http://schemas.openxmlformats.org/officeDocument/2006/relationships/image" Target="../media/image4197.png" /><Relationship Id="rId31" Type="http://schemas.openxmlformats.org/officeDocument/2006/relationships/image" Target="../media/image4198.png" /><Relationship Id="rId32" Type="http://schemas.openxmlformats.org/officeDocument/2006/relationships/image" Target="../media/image4199.png" /><Relationship Id="rId33" Type="http://schemas.openxmlformats.org/officeDocument/2006/relationships/image" Target="../media/image4200.png" /><Relationship Id="rId34" Type="http://schemas.openxmlformats.org/officeDocument/2006/relationships/image" Target="../media/image4201.png" /><Relationship Id="rId35" Type="http://schemas.openxmlformats.org/officeDocument/2006/relationships/image" Target="../media/image4202.png" /><Relationship Id="rId36" Type="http://schemas.openxmlformats.org/officeDocument/2006/relationships/image" Target="../media/image4203.png" /><Relationship Id="rId37" Type="http://schemas.openxmlformats.org/officeDocument/2006/relationships/image" Target="../media/image4204.png" /><Relationship Id="rId38" Type="http://schemas.openxmlformats.org/officeDocument/2006/relationships/image" Target="../media/image4205.png" /><Relationship Id="rId39" Type="http://schemas.openxmlformats.org/officeDocument/2006/relationships/image" Target="../media/image4206.png" /><Relationship Id="rId4" Type="http://schemas.openxmlformats.org/officeDocument/2006/relationships/image" Target="../media/image4171.png" /><Relationship Id="rId40" Type="http://schemas.openxmlformats.org/officeDocument/2006/relationships/image" Target="../media/image4207.png" /><Relationship Id="rId41" Type="http://schemas.openxmlformats.org/officeDocument/2006/relationships/image" Target="../media/image4208.png" /><Relationship Id="rId42" Type="http://schemas.openxmlformats.org/officeDocument/2006/relationships/image" Target="../media/image4209.png" /><Relationship Id="rId43" Type="http://schemas.openxmlformats.org/officeDocument/2006/relationships/image" Target="../media/image4210.png" /><Relationship Id="rId44" Type="http://schemas.openxmlformats.org/officeDocument/2006/relationships/image" Target="../media/image4211.png" /><Relationship Id="rId45" Type="http://schemas.openxmlformats.org/officeDocument/2006/relationships/image" Target="../media/image4212.png" /><Relationship Id="rId46" Type="http://schemas.openxmlformats.org/officeDocument/2006/relationships/image" Target="../media/image4213.png" /><Relationship Id="rId47" Type="http://schemas.openxmlformats.org/officeDocument/2006/relationships/image" Target="../media/image4214.png" /><Relationship Id="rId48" Type="http://schemas.openxmlformats.org/officeDocument/2006/relationships/image" Target="../media/image4215.png" /><Relationship Id="rId49" Type="http://schemas.openxmlformats.org/officeDocument/2006/relationships/image" Target="../media/image4216.png" /><Relationship Id="rId5" Type="http://schemas.openxmlformats.org/officeDocument/2006/relationships/image" Target="../media/image4172.png" /><Relationship Id="rId50" Type="http://schemas.openxmlformats.org/officeDocument/2006/relationships/image" Target="../media/image4217.png" /><Relationship Id="rId51" Type="http://schemas.openxmlformats.org/officeDocument/2006/relationships/image" Target="../media/image4218.png" /><Relationship Id="rId52" Type="http://schemas.openxmlformats.org/officeDocument/2006/relationships/image" Target="../media/image4219.png" /><Relationship Id="rId53" Type="http://schemas.openxmlformats.org/officeDocument/2006/relationships/image" Target="../media/image4220.png" /><Relationship Id="rId54" Type="http://schemas.openxmlformats.org/officeDocument/2006/relationships/image" Target="../media/image4221.png" /><Relationship Id="rId55" Type="http://schemas.openxmlformats.org/officeDocument/2006/relationships/image" Target="../media/image4222.png" /><Relationship Id="rId56" Type="http://schemas.openxmlformats.org/officeDocument/2006/relationships/image" Target="../media/image4223.png" /><Relationship Id="rId57" Type="http://schemas.openxmlformats.org/officeDocument/2006/relationships/image" Target="../media/image4224.png" /><Relationship Id="rId58" Type="http://schemas.openxmlformats.org/officeDocument/2006/relationships/image" Target="../media/image4225.png" /><Relationship Id="rId59" Type="http://schemas.openxmlformats.org/officeDocument/2006/relationships/image" Target="../media/image4226.png" /><Relationship Id="rId6" Type="http://schemas.openxmlformats.org/officeDocument/2006/relationships/image" Target="../media/image4173.png" /><Relationship Id="rId60" Type="http://schemas.openxmlformats.org/officeDocument/2006/relationships/image" Target="../media/image4227.png" /><Relationship Id="rId61" Type="http://schemas.openxmlformats.org/officeDocument/2006/relationships/image" Target="../media/image4228.png" /><Relationship Id="rId62" Type="http://schemas.openxmlformats.org/officeDocument/2006/relationships/image" Target="../media/image4229.png" /><Relationship Id="rId63" Type="http://schemas.openxmlformats.org/officeDocument/2006/relationships/image" Target="../media/image4230.png" /><Relationship Id="rId64" Type="http://schemas.openxmlformats.org/officeDocument/2006/relationships/image" Target="../media/image4231.png" /><Relationship Id="rId65" Type="http://schemas.openxmlformats.org/officeDocument/2006/relationships/image" Target="../media/image4232.png" /><Relationship Id="rId66" Type="http://schemas.openxmlformats.org/officeDocument/2006/relationships/image" Target="../media/image4233.png" /><Relationship Id="rId67" Type="http://schemas.openxmlformats.org/officeDocument/2006/relationships/image" Target="../media/image4234.png" /><Relationship Id="rId68" Type="http://schemas.openxmlformats.org/officeDocument/2006/relationships/image" Target="../media/image4235.png" /><Relationship Id="rId69" Type="http://schemas.openxmlformats.org/officeDocument/2006/relationships/image" Target="../media/image4236.png" /><Relationship Id="rId7" Type="http://schemas.openxmlformats.org/officeDocument/2006/relationships/image" Target="../media/image4174.png" /><Relationship Id="rId70" Type="http://schemas.openxmlformats.org/officeDocument/2006/relationships/image" Target="../media/image4237.png" /><Relationship Id="rId71" Type="http://schemas.openxmlformats.org/officeDocument/2006/relationships/image" Target="../media/image4238.png" /><Relationship Id="rId72" Type="http://schemas.openxmlformats.org/officeDocument/2006/relationships/image" Target="../media/image4239.png" /><Relationship Id="rId73" Type="http://schemas.openxmlformats.org/officeDocument/2006/relationships/image" Target="../media/image4240.png" /><Relationship Id="rId74" Type="http://schemas.openxmlformats.org/officeDocument/2006/relationships/image" Target="../media/image4241.png" /><Relationship Id="rId75" Type="http://schemas.openxmlformats.org/officeDocument/2006/relationships/image" Target="../media/image4242.png" /><Relationship Id="rId76" Type="http://schemas.openxmlformats.org/officeDocument/2006/relationships/image" Target="../media/image4243.png" /><Relationship Id="rId77" Type="http://schemas.openxmlformats.org/officeDocument/2006/relationships/image" Target="../media/image4244.png" /><Relationship Id="rId78" Type="http://schemas.openxmlformats.org/officeDocument/2006/relationships/image" Target="../media/image4245.png" /><Relationship Id="rId79" Type="http://schemas.openxmlformats.org/officeDocument/2006/relationships/image" Target="../media/image4246.png" /><Relationship Id="rId8" Type="http://schemas.openxmlformats.org/officeDocument/2006/relationships/image" Target="../media/image4175.png" /><Relationship Id="rId80" Type="http://schemas.openxmlformats.org/officeDocument/2006/relationships/image" Target="../media/image4247.png" /><Relationship Id="rId81" Type="http://schemas.openxmlformats.org/officeDocument/2006/relationships/image" Target="../media/image4248.png" /><Relationship Id="rId82" Type="http://schemas.openxmlformats.org/officeDocument/2006/relationships/image" Target="../media/image4249.png" /><Relationship Id="rId83" Type="http://schemas.openxmlformats.org/officeDocument/2006/relationships/image" Target="../media/image4250.png" /><Relationship Id="rId84" Type="http://schemas.openxmlformats.org/officeDocument/2006/relationships/image" Target="../media/image4251.png" /><Relationship Id="rId85" Type="http://schemas.openxmlformats.org/officeDocument/2006/relationships/image" Target="../media/image4252.png" /><Relationship Id="rId86" Type="http://schemas.openxmlformats.org/officeDocument/2006/relationships/image" Target="../media/image4253.png" /><Relationship Id="rId87" Type="http://schemas.openxmlformats.org/officeDocument/2006/relationships/image" Target="../media/image4254.png" /><Relationship Id="rId88" Type="http://schemas.openxmlformats.org/officeDocument/2006/relationships/image" Target="../media/image4255.png" /><Relationship Id="rId89" Type="http://schemas.openxmlformats.org/officeDocument/2006/relationships/image" Target="../media/image4256.png" /><Relationship Id="rId9" Type="http://schemas.openxmlformats.org/officeDocument/2006/relationships/image" Target="../media/image4176.png" /><Relationship Id="rId90" Type="http://schemas.openxmlformats.org/officeDocument/2006/relationships/image" Target="../media/image4257.png" /><Relationship Id="rId91" Type="http://schemas.openxmlformats.org/officeDocument/2006/relationships/image" Target="../media/image4258.png" /><Relationship Id="rId92" Type="http://schemas.openxmlformats.org/officeDocument/2006/relationships/image" Target="../media/image4259.png" /><Relationship Id="rId93" Type="http://schemas.openxmlformats.org/officeDocument/2006/relationships/image" Target="../media/image4260.png" /><Relationship Id="rId94" Type="http://schemas.openxmlformats.org/officeDocument/2006/relationships/image" Target="../media/image4261.png" /><Relationship Id="rId95" Type="http://schemas.openxmlformats.org/officeDocument/2006/relationships/image" Target="../media/image4262.png" /><Relationship Id="rId96" Type="http://schemas.openxmlformats.org/officeDocument/2006/relationships/image" Target="../media/image4263.png" /><Relationship Id="rId97" Type="http://schemas.openxmlformats.org/officeDocument/2006/relationships/image" Target="../media/image4264.png" /><Relationship Id="rId98" Type="http://schemas.openxmlformats.org/officeDocument/2006/relationships/image" Target="../media/image4265.png" /><Relationship Id="rId99" Type="http://schemas.openxmlformats.org/officeDocument/2006/relationships/image" Target="../media/image4266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3257165" y="9654705"/>
            <a:ext cx="768706" cy="1358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>
            <a:hlinkClick r:id="rId3"/>
          </p:cNvPr>
          <p:cNvSpPr/>
          <p:nvPr/>
        </p:nvSpPr>
        <p:spPr>
          <a:xfrm>
            <a:off x="2599892" y="9654705"/>
            <a:ext cx="623437" cy="135899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>
            <a:hlinkClick r:id="rId3"/>
          </p:cNvPr>
          <p:cNvSpPr/>
          <p:nvPr/>
        </p:nvSpPr>
        <p:spPr>
          <a:xfrm>
            <a:off x="2354236" y="9692594"/>
            <a:ext cx="208744" cy="68369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>
            <a:hlinkClick r:id="rId3"/>
          </p:cNvPr>
          <p:cNvSpPr/>
          <p:nvPr/>
        </p:nvSpPr>
        <p:spPr>
          <a:xfrm>
            <a:off x="1744640" y="9654705"/>
            <a:ext cx="572404" cy="135899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>
            <a:hlinkClick r:id="rId3"/>
          </p:cNvPr>
          <p:cNvSpPr/>
          <p:nvPr/>
        </p:nvSpPr>
        <p:spPr>
          <a:xfrm>
            <a:off x="1366019" y="9654705"/>
            <a:ext cx="334438" cy="106258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>
            <a:hlinkClick r:id="rId3"/>
          </p:cNvPr>
          <p:cNvSpPr/>
          <p:nvPr/>
        </p:nvSpPr>
        <p:spPr>
          <a:xfrm>
            <a:off x="1366019" y="9654705"/>
            <a:ext cx="302280" cy="106258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>
            <a:hlinkClick r:id="rId3"/>
          </p:cNvPr>
          <p:cNvSpPr/>
          <p:nvPr/>
        </p:nvSpPr>
        <p:spPr>
          <a:xfrm>
            <a:off x="1097154" y="9658759"/>
            <a:ext cx="234610" cy="101925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>
            <a:hlinkClick r:id="rId3"/>
          </p:cNvPr>
          <p:cNvSpPr/>
          <p:nvPr/>
        </p:nvSpPr>
        <p:spPr>
          <a:xfrm>
            <a:off x="546700" y="9674419"/>
            <a:ext cx="512423" cy="86545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461599" y="9449643"/>
            <a:ext cx="192246" cy="106119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274665" y="9487533"/>
            <a:ext cx="143729" cy="98010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859134" y="9487533"/>
            <a:ext cx="374145" cy="68089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616693" y="9453698"/>
            <a:ext cx="206926" cy="101924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126500" y="9487533"/>
            <a:ext cx="442516" cy="68089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974519" y="9469358"/>
            <a:ext cx="111572" cy="86265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689576" y="9487533"/>
            <a:ext cx="248311" cy="68089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378067" y="9453698"/>
            <a:ext cx="275436" cy="101924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855156" y="9449504"/>
            <a:ext cx="479846" cy="13603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855156" y="9449504"/>
            <a:ext cx="169455" cy="136039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675773" y="9449643"/>
            <a:ext cx="138277" cy="106119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493872" y="9487533"/>
            <a:ext cx="140374" cy="68089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116510" y="9453698"/>
            <a:ext cx="338493" cy="101924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>
            <a:hlinkClick r:id="rId3"/>
          </p:cNvPr>
          <p:cNvSpPr/>
          <p:nvPr/>
        </p:nvSpPr>
        <p:spPr>
          <a:xfrm>
            <a:off x="2502160" y="9453698"/>
            <a:ext cx="577158" cy="131845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>
            <a:hlinkClick r:id="rId3"/>
          </p:cNvPr>
          <p:cNvSpPr/>
          <p:nvPr/>
        </p:nvSpPr>
        <p:spPr>
          <a:xfrm>
            <a:off x="2502160" y="9453698"/>
            <a:ext cx="267606" cy="131845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>
            <a:hlinkClick r:id="rId3"/>
          </p:cNvPr>
          <p:cNvSpPr/>
          <p:nvPr/>
        </p:nvSpPr>
        <p:spPr>
          <a:xfrm>
            <a:off x="2327251" y="9449643"/>
            <a:ext cx="138277" cy="106119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>
            <a:hlinkClick r:id="rId3"/>
          </p:cNvPr>
          <p:cNvSpPr/>
          <p:nvPr/>
        </p:nvSpPr>
        <p:spPr>
          <a:xfrm>
            <a:off x="2096835" y="9487533"/>
            <a:ext cx="189309" cy="68369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>
            <a:hlinkClick r:id="rId3"/>
          </p:cNvPr>
          <p:cNvSpPr/>
          <p:nvPr/>
        </p:nvSpPr>
        <p:spPr>
          <a:xfrm>
            <a:off x="1842511" y="9487533"/>
            <a:ext cx="212938" cy="68089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>
            <a:hlinkClick r:id="rId3"/>
          </p:cNvPr>
          <p:cNvSpPr/>
          <p:nvPr/>
        </p:nvSpPr>
        <p:spPr>
          <a:xfrm>
            <a:off x="991872" y="9449643"/>
            <a:ext cx="806456" cy="106259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>
            <a:hlinkClick r:id="rId3"/>
          </p:cNvPr>
          <p:cNvSpPr/>
          <p:nvPr/>
        </p:nvSpPr>
        <p:spPr>
          <a:xfrm>
            <a:off x="541666" y="9449643"/>
            <a:ext cx="409659" cy="107936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670065" y="9262478"/>
            <a:ext cx="288019" cy="88363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509556" y="9248637"/>
            <a:ext cx="117025" cy="100246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047885" y="9244582"/>
            <a:ext cx="425318" cy="135899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047885" y="9248637"/>
            <a:ext cx="193644" cy="131844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806283" y="9282472"/>
            <a:ext cx="206368" cy="68089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585375" y="9251153"/>
            <a:ext cx="177705" cy="129328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887975" y="9244582"/>
            <a:ext cx="650422" cy="135899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695308" y="9244582"/>
            <a:ext cx="148484" cy="135899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163590" y="9244582"/>
            <a:ext cx="499421" cy="135899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916675" y="9282472"/>
            <a:ext cx="206367" cy="68089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591464" y="9244582"/>
            <a:ext cx="285363" cy="106119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409564" y="9282472"/>
            <a:ext cx="140374" cy="68089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709228" y="9244582"/>
            <a:ext cx="658810" cy="135899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088726" y="9244582"/>
            <a:ext cx="582051" cy="135899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835660" y="9282472"/>
            <a:ext cx="216014" cy="68089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491294" y="9244582"/>
            <a:ext cx="311928" cy="105979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124138" y="9244582"/>
            <a:ext cx="333599" cy="135899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3204" y="9244582"/>
            <a:ext cx="543882" cy="106119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499210" y="9039520"/>
            <a:ext cx="275716" cy="105979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246143" y="9077410"/>
            <a:ext cx="216014" cy="68089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830332" y="9039520"/>
            <a:ext cx="380298" cy="106259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622846" y="9048329"/>
            <a:ext cx="166240" cy="97170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008496" y="9039520"/>
            <a:ext cx="566672" cy="106259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690975" y="9077410"/>
            <a:ext cx="277952" cy="98010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530466" y="9077410"/>
            <a:ext cx="121359" cy="68089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262999" y="9039520"/>
            <a:ext cx="228737" cy="106119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085573" y="9077410"/>
            <a:ext cx="140374" cy="68089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597756" y="9039520"/>
            <a:ext cx="446290" cy="105979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330009" y="9043575"/>
            <a:ext cx="234610" cy="101924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084213" y="9039520"/>
            <a:ext cx="206647" cy="135900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084213" y="9043575"/>
            <a:ext cx="117864" cy="131845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840794" y="9077410"/>
            <a:ext cx="206367" cy="68089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678329" y="9077410"/>
            <a:ext cx="121359" cy="6808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410861" y="9039520"/>
            <a:ext cx="227060" cy="106259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796232" y="9039520"/>
            <a:ext cx="580234" cy="106259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387970" y="9039520"/>
            <a:ext cx="360584" cy="135900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548377" y="9039520"/>
            <a:ext cx="807015" cy="135900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779539" y="8872349"/>
            <a:ext cx="206366" cy="68089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617073" y="8872349"/>
            <a:ext cx="121359" cy="68089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387216" y="8834459"/>
            <a:ext cx="192246" cy="106119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011811" y="8854173"/>
            <a:ext cx="331922" cy="86545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603270" y="8834459"/>
            <a:ext cx="366596" cy="106259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931456" y="8834459"/>
            <a:ext cx="631406" cy="135900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55568" y="8872349"/>
            <a:ext cx="140374" cy="68089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298091" y="8834459"/>
            <a:ext cx="415951" cy="106259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863684" y="8834459"/>
            <a:ext cx="397355" cy="107936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373631" y="8834459"/>
            <a:ext cx="454540" cy="107936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200260" y="8834459"/>
            <a:ext cx="138276" cy="106119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836879" y="8843268"/>
            <a:ext cx="324511" cy="97170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718354" y="8834320"/>
            <a:ext cx="1074342" cy="108076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542466" y="8872349"/>
            <a:ext cx="140374" cy="68089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41666" y="8834320"/>
            <a:ext cx="959274" cy="108076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394487" y="8629397"/>
            <a:ext cx="493409" cy="128350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899959" y="8629397"/>
            <a:ext cx="459433" cy="106259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556013" y="8638206"/>
            <a:ext cx="306754" cy="97450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712925" y="8629397"/>
            <a:ext cx="800723" cy="135900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3410822" y="8629397"/>
            <a:ext cx="1268267" cy="135900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3160832" y="8667287"/>
            <a:ext cx="212938" cy="68089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777178" y="8630656"/>
            <a:ext cx="339472" cy="105000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862644" y="8629397"/>
            <a:ext cx="873008" cy="106119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422924" y="8629397"/>
            <a:ext cx="400711" cy="106259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240325" y="8667287"/>
            <a:ext cx="140374" cy="68089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47538" y="8629397"/>
            <a:ext cx="651260" cy="135900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100017" y="8424336"/>
            <a:ext cx="868253" cy="135899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100017" y="8424336"/>
            <a:ext cx="319059" cy="135899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702241" y="8444050"/>
            <a:ext cx="365058" cy="86545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5510415" y="8433144"/>
            <a:ext cx="151699" cy="97171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923469" y="8424336"/>
            <a:ext cx="544721" cy="106119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608884" y="8424336"/>
            <a:ext cx="275716" cy="105979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426425" y="8462226"/>
            <a:ext cx="143729" cy="98009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450931" y="8424336"/>
            <a:ext cx="936904" cy="135899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70149" y="8424336"/>
            <a:ext cx="138277" cy="106119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012609" y="8462226"/>
            <a:ext cx="216014" cy="68089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22835" y="8424336"/>
            <a:ext cx="454539" cy="107936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902613" y="8428391"/>
            <a:ext cx="585127" cy="131844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742105" y="8462226"/>
            <a:ext cx="121359" cy="68089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400955" y="8424336"/>
            <a:ext cx="302420" cy="106259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67634" y="8442233"/>
            <a:ext cx="294311" cy="88362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907126" y="8428391"/>
            <a:ext cx="117025" cy="100246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5581" y="8433144"/>
            <a:ext cx="324632" cy="97171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249359" y="8134873"/>
            <a:ext cx="730675" cy="97450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094862" y="8130119"/>
            <a:ext cx="117025" cy="100247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511411" y="8126065"/>
            <a:ext cx="543882" cy="106119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194729" y="8145779"/>
            <a:ext cx="280050" cy="86266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884619" y="8126065"/>
            <a:ext cx="275715" cy="105979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615613" y="8145779"/>
            <a:ext cx="234750" cy="86266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097876" y="8126065"/>
            <a:ext cx="477609" cy="106258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3921568" y="8163954"/>
            <a:ext cx="140374" cy="68090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3362446" y="8126065"/>
            <a:ext cx="517318" cy="135899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3362446" y="8130119"/>
            <a:ext cx="121639" cy="131845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837718" y="8126065"/>
            <a:ext cx="484320" cy="135899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517680" y="8126065"/>
            <a:ext cx="284943" cy="135899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2271744" y="8163954"/>
            <a:ext cx="206367" cy="68090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2003158" y="8126065"/>
            <a:ext cx="228737" cy="106119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814827" y="8134873"/>
            <a:ext cx="151699" cy="97171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78914" y="8126065"/>
            <a:ext cx="493688" cy="135899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541387" y="8125925"/>
            <a:ext cx="700615" cy="136038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41387" y="8125925"/>
            <a:ext cx="428534" cy="136038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6213566" y="7920864"/>
            <a:ext cx="500818" cy="128489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6213566" y="7920864"/>
            <a:ext cx="223565" cy="106119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52218" y="7958893"/>
            <a:ext cx="121359" cy="68089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5794398" y="7921003"/>
            <a:ext cx="217832" cy="106259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5544408" y="7958893"/>
            <a:ext cx="212938" cy="68089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5059248" y="7921003"/>
            <a:ext cx="442935" cy="106119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4744663" y="7921003"/>
            <a:ext cx="275716" cy="105979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4413580" y="7921003"/>
            <a:ext cx="294032" cy="106259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220774" y="7929812"/>
            <a:ext cx="151699" cy="97170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3651864" y="7921003"/>
            <a:ext cx="526685" cy="135900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3302605" y="7940717"/>
            <a:ext cx="310809" cy="116185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3122662" y="7958893"/>
            <a:ext cx="140374" cy="68089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2537254" y="7921003"/>
            <a:ext cx="543882" cy="106119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902212" y="7925058"/>
            <a:ext cx="598410" cy="131845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902212" y="7940717"/>
            <a:ext cx="234750" cy="86265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06426" y="7940717"/>
            <a:ext cx="453281" cy="86545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958876" y="7958893"/>
            <a:ext cx="405884" cy="68369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545721" y="7921003"/>
            <a:ext cx="369951" cy="135900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6402457" y="7715942"/>
            <a:ext cx="275716" cy="105979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6186023" y="7722513"/>
            <a:ext cx="177705" cy="129328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5643678" y="7715942"/>
            <a:ext cx="495366" cy="107936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5470307" y="7715942"/>
            <a:ext cx="138277" cy="106119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5153064" y="7715942"/>
            <a:ext cx="278373" cy="106259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4754450" y="7715942"/>
            <a:ext cx="357088" cy="135899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4754450" y="7719997"/>
            <a:ext cx="121639" cy="131844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4500685" y="7753832"/>
            <a:ext cx="212938" cy="68089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4170440" y="7715802"/>
            <a:ext cx="288019" cy="106119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4170440" y="7715802"/>
            <a:ext cx="123876" cy="106119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3949671" y="7715942"/>
            <a:ext cx="178963" cy="106119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112456" y="7715942"/>
            <a:ext cx="793732" cy="135899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2936568" y="7753832"/>
            <a:ext cx="140373" cy="68089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2116549" y="7715942"/>
            <a:ext cx="778492" cy="107936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1759320" y="7715942"/>
            <a:ext cx="317521" cy="128349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1302962" y="7715942"/>
            <a:ext cx="415950" cy="135899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1146508" y="7753832"/>
            <a:ext cx="121359" cy="68089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894421" y="7719997"/>
            <a:ext cx="214476" cy="101924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543204" y="7715942"/>
            <a:ext cx="306615" cy="135899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6420088" y="7548770"/>
            <a:ext cx="310808" cy="68090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6185617" y="7510881"/>
            <a:ext cx="196440" cy="105979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5984702" y="7514935"/>
            <a:ext cx="166659" cy="101925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5824753" y="7548770"/>
            <a:ext cx="121359" cy="68090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5589863" y="7510881"/>
            <a:ext cx="192525" cy="106258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4982922" y="7510881"/>
            <a:ext cx="568630" cy="107936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823672" y="7514935"/>
            <a:ext cx="117025" cy="100247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4527403" y="7510881"/>
            <a:ext cx="261175" cy="135899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4285103" y="7548770"/>
            <a:ext cx="206367" cy="68090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4126552" y="7514935"/>
            <a:ext cx="117025" cy="100247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592596" y="7510741"/>
            <a:ext cx="497184" cy="106119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349177" y="7548770"/>
            <a:ext cx="206367" cy="68090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017115" y="7510881"/>
            <a:ext cx="286342" cy="128349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2773696" y="7548770"/>
            <a:ext cx="206367" cy="68090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2442612" y="7548770"/>
            <a:ext cx="292214" cy="68090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1861958" y="7510881"/>
            <a:ext cx="544721" cy="107517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1517592" y="7519689"/>
            <a:ext cx="306754" cy="97450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1174904" y="7510741"/>
            <a:ext cx="307873" cy="106119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911106" y="7518619"/>
            <a:ext cx="227395" cy="97890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628323" y="7518619"/>
            <a:ext cx="238685" cy="97890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547308" y="7518619"/>
            <a:ext cx="99079" cy="97758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>
            <a:hlinkClick r:id="rId187"/>
          </p:cNvPr>
          <p:cNvSpPr/>
          <p:nvPr/>
        </p:nvSpPr>
        <p:spPr>
          <a:xfrm>
            <a:off x="1512306" y="1407412"/>
            <a:ext cx="4548636" cy="3280983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2278702" y="6679542"/>
            <a:ext cx="103220" cy="87431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2119892" y="6699247"/>
            <a:ext cx="118487" cy="67857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1986310" y="6671974"/>
            <a:ext cx="83254" cy="9499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1813015" y="6699247"/>
            <a:ext cx="122794" cy="69030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1675997" y="6699247"/>
            <a:ext cx="193260" cy="69030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1440849" y="6671974"/>
            <a:ext cx="291391" cy="96304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1306963" y="6699247"/>
            <a:ext cx="289172" cy="69030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1306963" y="6699247"/>
            <a:ext cx="120184" cy="69030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1219992" y="6728087"/>
            <a:ext cx="47369" cy="12700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918217" y="6678629"/>
            <a:ext cx="257332" cy="89648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785636" y="6671974"/>
            <a:ext cx="87169" cy="94999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714257" y="6671974"/>
            <a:ext cx="127883" cy="121229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643790" y="6699247"/>
            <a:ext cx="127883" cy="93955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547100" y="6678629"/>
            <a:ext cx="56895" cy="88344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3216704" y="6485555"/>
            <a:ext cx="116399" cy="96173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3112179" y="6485555"/>
            <a:ext cx="116660" cy="94999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2772505" y="6485555"/>
            <a:ext cx="287868" cy="96303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2772505" y="6485555"/>
            <a:ext cx="190128" cy="96303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2601767" y="6473815"/>
            <a:ext cx="96303" cy="108058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2516497" y="6473815"/>
            <a:ext cx="98904" cy="106738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2391731" y="6508564"/>
            <a:ext cx="69790" cy="71110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2054580" y="6485555"/>
            <a:ext cx="265423" cy="96303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2054580" y="6485555"/>
            <a:ext cx="136234" cy="94999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1888984" y="6485555"/>
            <a:ext cx="128144" cy="96303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1613121" y="6512828"/>
            <a:ext cx="234365" cy="69030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1513555" y="6490644"/>
            <a:ext cx="152677" cy="91084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1338931" y="6512828"/>
            <a:ext cx="122794" cy="69030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1036194" y="6512828"/>
            <a:ext cx="263987" cy="69030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890433" y="6490644"/>
            <a:ext cx="362640" cy="91214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890433" y="6490644"/>
            <a:ext cx="131928" cy="91084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760722" y="6485555"/>
            <a:ext cx="78948" cy="96173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553495" y="6485555"/>
            <a:ext cx="219363" cy="96173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553495" y="6490644"/>
            <a:ext cx="120319" cy="91084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1060983" y="6103395"/>
            <a:ext cx="217662" cy="96304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866287" y="6103395"/>
            <a:ext cx="247806" cy="96304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866287" y="6130668"/>
            <a:ext cx="115878" cy="69031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547883" y="6112920"/>
            <a:ext cx="278211" cy="112746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6190539" y="5926501"/>
            <a:ext cx="200046" cy="86778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5853084" y="5916975"/>
            <a:ext cx="287215" cy="96304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5853084" y="5916975"/>
            <a:ext cx="220664" cy="96304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5568870" y="5916975"/>
            <a:ext cx="240107" cy="122272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5538204" y="5916975"/>
            <a:ext cx="204222" cy="122272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5466563" y="5916975"/>
            <a:ext cx="83776" cy="96173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5159513" y="5944248"/>
            <a:ext cx="261769" cy="69031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4979040" y="5944248"/>
            <a:ext cx="268163" cy="69031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4909096" y="5944248"/>
            <a:ext cx="166248" cy="69031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4770382" y="5916975"/>
            <a:ext cx="194957" cy="96304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4697045" y="5944248"/>
            <a:ext cx="126186" cy="68900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4489561" y="5944248"/>
            <a:ext cx="168988" cy="68900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4389994" y="5922064"/>
            <a:ext cx="217923" cy="91084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4262502" y="5944248"/>
            <a:ext cx="79470" cy="67856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4081509" y="5916975"/>
            <a:ext cx="233843" cy="96304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3877678" y="5916975"/>
            <a:ext cx="300656" cy="121228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3666018" y="5916975"/>
            <a:ext cx="401788" cy="121228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3595160" y="5916975"/>
            <a:ext cx="194826" cy="122272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3399289" y="5916975"/>
            <a:ext cx="154243" cy="96304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3257183" y="5916975"/>
            <a:ext cx="154242" cy="96304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3159443" y="5916975"/>
            <a:ext cx="155418" cy="96173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2983277" y="5916975"/>
            <a:ext cx="188301" cy="96304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2912420" y="5944248"/>
            <a:ext cx="127100" cy="94999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2634078" y="5944248"/>
            <a:ext cx="239715" cy="68900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2634078" y="5944248"/>
            <a:ext cx="192477" cy="68900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2290098" y="5916975"/>
            <a:ext cx="306528" cy="96304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2218718" y="5916975"/>
            <a:ext cx="83515" cy="94999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1888440" y="5916975"/>
            <a:ext cx="280038" cy="96304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1765515" y="5944248"/>
            <a:ext cx="79470" cy="67856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1550201" y="5944248"/>
            <a:ext cx="268163" cy="69031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1378994" y="5944248"/>
            <a:ext cx="302352" cy="68900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1305657" y="5944248"/>
            <a:ext cx="161028" cy="68900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1165899" y="5926501"/>
            <a:ext cx="98261" cy="86778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866026" y="5916975"/>
            <a:ext cx="258376" cy="96304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756672" y="5916975"/>
            <a:ext cx="230711" cy="96304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553495" y="5922064"/>
            <a:ext cx="298829" cy="91214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553495" y="5922064"/>
            <a:ext cx="116530" cy="91084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6673730" y="5739877"/>
            <a:ext cx="241020" cy="96304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6498347" y="5739877"/>
            <a:ext cx="302092" cy="96304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6396432" y="5739877"/>
            <a:ext cx="263205" cy="96304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6222615" y="5739877"/>
            <a:ext cx="128144" cy="96304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5932659" y="5739877"/>
            <a:ext cx="251068" cy="96304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5789900" y="5739877"/>
            <a:ext cx="154895" cy="121228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5716432" y="5767150"/>
            <a:ext cx="130885" cy="93955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5502032" y="5767150"/>
            <a:ext cx="175904" cy="68900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5430261" y="5739877"/>
            <a:ext cx="200437" cy="96173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5140957" y="5739877"/>
            <a:ext cx="243369" cy="96304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4985539" y="5739877"/>
            <a:ext cx="332236" cy="96304"/>
          </a:xfrm>
          <a:prstGeom prst="rect">
            <a:avLst/>
          </a:prstGeom>
          <a:blipFill>
            <a:blip cstate="print" r:embed="rId2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4985539" y="5749402"/>
            <a:ext cx="141454" cy="86778"/>
          </a:xfrm>
          <a:prstGeom prst="rect">
            <a:avLst/>
          </a:prstGeom>
          <a:blipFill>
            <a:blip cstate="print" r:embed="rId2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4754436" y="5739877"/>
            <a:ext cx="196783" cy="96173"/>
          </a:xfrm>
          <a:prstGeom prst="rect">
            <a:avLst/>
          </a:prstGeom>
          <a:blipFill>
            <a:blip cstate="print" r:embed="rId2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4754436" y="5739877"/>
            <a:ext cx="81427" cy="94999"/>
          </a:xfrm>
          <a:prstGeom prst="rect">
            <a:avLst/>
          </a:prstGeom>
          <a:blipFill>
            <a:blip cstate="print" r:embed="rId2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4485229" y="5739877"/>
            <a:ext cx="231755" cy="96304"/>
          </a:xfrm>
          <a:prstGeom prst="rect">
            <a:avLst/>
          </a:prstGeom>
          <a:blipFill>
            <a:blip cstate="print" r:embed="rId2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4346254" y="5739877"/>
            <a:ext cx="196653" cy="96173"/>
          </a:xfrm>
          <a:prstGeom prst="rect">
            <a:avLst/>
          </a:prstGeom>
          <a:blipFill>
            <a:blip cstate="print" r:embed="rId2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4209366" y="5767150"/>
            <a:ext cx="196392" cy="69031"/>
          </a:xfrm>
          <a:prstGeom prst="rect">
            <a:avLst/>
          </a:prstGeom>
          <a:blipFill>
            <a:blip cstate="print" r:embed="rId2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4072217" y="5767150"/>
            <a:ext cx="193391" cy="94999"/>
          </a:xfrm>
          <a:prstGeom prst="rect">
            <a:avLst/>
          </a:prstGeom>
          <a:blipFill>
            <a:blip cstate="print" r:embed="rId2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3807447" y="5739877"/>
            <a:ext cx="317881" cy="96304"/>
          </a:xfrm>
          <a:prstGeom prst="rect">
            <a:avLst/>
          </a:prstGeom>
          <a:blipFill>
            <a:blip cstate="print" r:embed="rId2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3807447" y="5749402"/>
            <a:ext cx="226144" cy="86778"/>
          </a:xfrm>
          <a:prstGeom prst="rect">
            <a:avLst/>
          </a:prstGeom>
          <a:blipFill>
            <a:blip cstate="print" r:embed="rId2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3533803" y="5767150"/>
            <a:ext cx="239715" cy="68900"/>
          </a:xfrm>
          <a:prstGeom prst="rect">
            <a:avLst/>
          </a:prstGeom>
          <a:blipFill>
            <a:blip cstate="print" r:embed="rId2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3533803" y="5767150"/>
            <a:ext cx="192477" cy="68900"/>
          </a:xfrm>
          <a:prstGeom prst="rect">
            <a:avLst/>
          </a:prstGeom>
          <a:blipFill>
            <a:blip cstate="print" r:embed="rId2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3267336" y="5739877"/>
            <a:ext cx="228624" cy="96304"/>
          </a:xfrm>
          <a:prstGeom prst="rect">
            <a:avLst/>
          </a:prstGeom>
          <a:blipFill>
            <a:blip cstate="print" r:embed="rId2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3130057" y="5739877"/>
            <a:ext cx="295436" cy="121228"/>
          </a:xfrm>
          <a:prstGeom prst="rect">
            <a:avLst/>
          </a:prstGeom>
          <a:blipFill>
            <a:blip cstate="print" r:embed="rId2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3056589" y="5767150"/>
            <a:ext cx="197044" cy="93955"/>
          </a:xfrm>
          <a:prstGeom prst="rect">
            <a:avLst/>
          </a:prstGeom>
          <a:blipFill>
            <a:blip cstate="print" r:embed="rId2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2822746" y="5739877"/>
            <a:ext cx="293348" cy="96304"/>
          </a:xfrm>
          <a:prstGeom prst="rect">
            <a:avLst/>
          </a:prstGeom>
          <a:blipFill>
            <a:blip cstate="print" r:embed="rId2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2752801" y="5749402"/>
            <a:ext cx="263596" cy="86778"/>
          </a:xfrm>
          <a:prstGeom prst="rect">
            <a:avLst/>
          </a:prstGeom>
          <a:blipFill>
            <a:blip cstate="print" r:embed="rId2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2685989" y="5739877"/>
            <a:ext cx="123055" cy="96304"/>
          </a:xfrm>
          <a:prstGeom prst="rect">
            <a:avLst/>
          </a:prstGeom>
          <a:blipFill>
            <a:blip cstate="print" r:embed="rId2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2511911" y="5739877"/>
            <a:ext cx="128144" cy="96304"/>
          </a:xfrm>
          <a:prstGeom prst="rect">
            <a:avLst/>
          </a:prstGeom>
          <a:blipFill>
            <a:blip cstate="print" r:embed="rId2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2320608" y="5739877"/>
            <a:ext cx="145369" cy="94999"/>
          </a:xfrm>
          <a:prstGeom prst="rect">
            <a:avLst/>
          </a:prstGeom>
          <a:blipFill>
            <a:blip cstate="print" r:embed="rId2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2320608" y="5739877"/>
            <a:ext cx="114703" cy="94999"/>
          </a:xfrm>
          <a:prstGeom prst="rect">
            <a:avLst/>
          </a:prstGeom>
          <a:blipFill>
            <a:blip cstate="print" r:embed="rId2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2052314" y="5767150"/>
            <a:ext cx="224709" cy="69031"/>
          </a:xfrm>
          <a:prstGeom prst="rect">
            <a:avLst/>
          </a:prstGeom>
          <a:blipFill>
            <a:blip cstate="print" r:embed="rId2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1884238" y="5739877"/>
            <a:ext cx="255767" cy="96173"/>
          </a:xfrm>
          <a:prstGeom prst="rect">
            <a:avLst/>
          </a:prstGeom>
          <a:blipFill>
            <a:blip cstate="print" r:embed="rId2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1884238" y="5744966"/>
            <a:ext cx="120184" cy="91084"/>
          </a:xfrm>
          <a:prstGeom prst="rect">
            <a:avLst/>
          </a:prstGeom>
          <a:blipFill>
            <a:blip cstate="print" r:embed="rId2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1666184" y="5739877"/>
            <a:ext cx="167292" cy="96173"/>
          </a:xfrm>
          <a:prstGeom prst="rect">
            <a:avLst/>
          </a:prstGeom>
          <a:blipFill>
            <a:blip cstate="print" r:embed="rId2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1455699" y="5739877"/>
            <a:ext cx="268163" cy="96173"/>
          </a:xfrm>
          <a:prstGeom prst="rect">
            <a:avLst/>
          </a:prstGeom>
          <a:blipFill>
            <a:blip cstate="print" r:embed="rId2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1455699" y="5743791"/>
            <a:ext cx="126448" cy="92259"/>
          </a:xfrm>
          <a:prstGeom prst="rect">
            <a:avLst/>
          </a:prstGeom>
          <a:blipFill>
            <a:blip cstate="print" r:embed="rId2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1080401" y="5739877"/>
            <a:ext cx="334323" cy="96304"/>
          </a:xfrm>
          <a:prstGeom prst="rect">
            <a:avLst/>
          </a:prstGeom>
          <a:blipFill>
            <a:blip cstate="print" r:embed="rId3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547622" y="5743791"/>
            <a:ext cx="730475" cy="92389"/>
          </a:xfrm>
          <a:prstGeom prst="rect">
            <a:avLst/>
          </a:prstGeom>
          <a:blipFill>
            <a:blip cstate="print" r:embed="rId3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547622" y="5743791"/>
            <a:ext cx="519990" cy="92389"/>
          </a:xfrm>
          <a:prstGeom prst="rect">
            <a:avLst/>
          </a:prstGeom>
          <a:blipFill>
            <a:blip cstate="print" r:embed="rId3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5025224" y="5313739"/>
            <a:ext cx="995173" cy="291051"/>
          </a:xfrm>
          <a:prstGeom prst="rect">
            <a:avLst/>
          </a:prstGeom>
          <a:blipFill>
            <a:blip cstate="print" r:embed="rId3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4338422" y="5313739"/>
            <a:ext cx="636433" cy="345221"/>
          </a:xfrm>
          <a:prstGeom prst="rect">
            <a:avLst/>
          </a:prstGeom>
          <a:blipFill>
            <a:blip cstate="print" r:embed="rId3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4166124" y="5314840"/>
            <a:ext cx="664735" cy="344119"/>
          </a:xfrm>
          <a:prstGeom prst="rect">
            <a:avLst/>
          </a:prstGeom>
          <a:blipFill>
            <a:blip cstate="print" r:embed="rId3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3972337" y="5314840"/>
            <a:ext cx="348953" cy="289949"/>
          </a:xfrm>
          <a:prstGeom prst="rect">
            <a:avLst/>
          </a:prstGeom>
          <a:blipFill>
            <a:blip cstate="print" r:embed="rId3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3557940" y="5382232"/>
            <a:ext cx="360332" cy="222557"/>
          </a:xfrm>
          <a:prstGeom prst="rect">
            <a:avLst/>
          </a:prstGeom>
          <a:blipFill>
            <a:blip cstate="print" r:embed="rId3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2189481" y="5314840"/>
            <a:ext cx="1309459" cy="289949"/>
          </a:xfrm>
          <a:prstGeom prst="rect">
            <a:avLst/>
          </a:prstGeom>
          <a:blipFill>
            <a:blip cstate="print" r:embed="rId3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2189481" y="5314840"/>
            <a:ext cx="802678" cy="289581"/>
          </a:xfrm>
          <a:prstGeom prst="rect">
            <a:avLst/>
          </a:prstGeom>
          <a:blipFill>
            <a:blip cstate="print" r:embed="rId3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1274912" y="5314840"/>
            <a:ext cx="858521" cy="350179"/>
          </a:xfrm>
          <a:prstGeom prst="rect">
            <a:avLst/>
          </a:prstGeom>
          <a:blipFill>
            <a:blip cstate="print" r:embed="rId3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1274912" y="5314840"/>
            <a:ext cx="632587" cy="344119"/>
          </a:xfrm>
          <a:prstGeom prst="rect">
            <a:avLst/>
          </a:prstGeom>
          <a:blipFill>
            <a:blip cstate="print" r:embed="rId3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9" name="object 309">
            <a:hlinkClick r:id="rId312"/>
          </p:cNvPr>
          <p:cNvSpPr/>
          <p:nvPr/>
        </p:nvSpPr>
        <p:spPr>
          <a:xfrm>
            <a:off x="547515" y="5314840"/>
            <a:ext cx="673345" cy="289581"/>
          </a:xfrm>
          <a:prstGeom prst="rect">
            <a:avLst/>
          </a:prstGeom>
          <a:blipFill>
            <a:blip cstate="print" r:embed="rId3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3897713" y="5114458"/>
            <a:ext cx="414577" cy="97087"/>
          </a:xfrm>
          <a:prstGeom prst="rect">
            <a:avLst/>
          </a:prstGeom>
          <a:blipFill>
            <a:blip cstate="print" r:embed="rId3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3684357" y="5114458"/>
            <a:ext cx="477474" cy="123055"/>
          </a:xfrm>
          <a:prstGeom prst="rect">
            <a:avLst/>
          </a:prstGeom>
          <a:blipFill>
            <a:blip cstate="print" r:embed="rId3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3408494" y="5115371"/>
            <a:ext cx="404528" cy="122141"/>
          </a:xfrm>
          <a:prstGeom prst="rect">
            <a:avLst/>
          </a:prstGeom>
          <a:blipFill>
            <a:blip cstate="print" r:embed="rId3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3408494" y="5115371"/>
            <a:ext cx="263074" cy="96173"/>
          </a:xfrm>
          <a:prstGeom prst="rect">
            <a:avLst/>
          </a:prstGeom>
          <a:blipFill>
            <a:blip cstate="print" r:embed="rId3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3238853" y="5115371"/>
            <a:ext cx="133103" cy="96304"/>
          </a:xfrm>
          <a:prstGeom prst="rect">
            <a:avLst/>
          </a:prstGeom>
          <a:blipFill>
            <a:blip cstate="print" r:embed="rId3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3105620" y="5115371"/>
            <a:ext cx="88474" cy="94999"/>
          </a:xfrm>
          <a:prstGeom prst="rect">
            <a:avLst/>
          </a:prstGeom>
          <a:blipFill>
            <a:blip cstate="print" r:embed="rId3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2814098" y="5141992"/>
            <a:ext cx="246501" cy="94477"/>
          </a:xfrm>
          <a:prstGeom prst="rect">
            <a:avLst/>
          </a:prstGeom>
          <a:blipFill>
            <a:blip cstate="print" r:embed="rId3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2737237" y="5141992"/>
            <a:ext cx="249764" cy="95521"/>
          </a:xfrm>
          <a:prstGeom prst="rect">
            <a:avLst/>
          </a:prstGeom>
          <a:blipFill>
            <a:blip cstate="print" r:embed="rId3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2456025" y="5124636"/>
            <a:ext cx="236062" cy="86908"/>
          </a:xfrm>
          <a:prstGeom prst="rect">
            <a:avLst/>
          </a:prstGeom>
          <a:blipFill>
            <a:blip cstate="print" r:embed="rId3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2340669" y="5124636"/>
            <a:ext cx="282648" cy="112876"/>
          </a:xfrm>
          <a:prstGeom prst="rect">
            <a:avLst/>
          </a:prstGeom>
          <a:blipFill>
            <a:blip cstate="print" r:embed="rId3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2202476" y="5141992"/>
            <a:ext cx="240629" cy="95521"/>
          </a:xfrm>
          <a:prstGeom prst="rect">
            <a:avLst/>
          </a:prstGeom>
          <a:blipFill>
            <a:blip cstate="print" r:embed="rId3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2202476" y="5141992"/>
            <a:ext cx="125273" cy="69553"/>
          </a:xfrm>
          <a:prstGeom prst="rect">
            <a:avLst/>
          </a:prstGeom>
          <a:blipFill>
            <a:blip cstate="print" r:embed="rId3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2032313" y="5115371"/>
            <a:ext cx="133103" cy="96304"/>
          </a:xfrm>
          <a:prstGeom prst="rect">
            <a:avLst/>
          </a:prstGeom>
          <a:blipFill>
            <a:blip cstate="print" r:embed="rId3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1689638" y="5141992"/>
            <a:ext cx="302222" cy="83646"/>
          </a:xfrm>
          <a:prstGeom prst="rect">
            <a:avLst/>
          </a:prstGeom>
          <a:blipFill>
            <a:blip cstate="print" r:embed="rId3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1502641" y="5141992"/>
            <a:ext cx="278994" cy="69553"/>
          </a:xfrm>
          <a:prstGeom prst="rect">
            <a:avLst/>
          </a:prstGeom>
          <a:blipFill>
            <a:blip cstate="print" r:embed="rId3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1430870" y="5141992"/>
            <a:ext cx="173556" cy="69553"/>
          </a:xfrm>
          <a:prstGeom prst="rect">
            <a:avLst/>
          </a:prstGeom>
          <a:blipFill>
            <a:blip cstate="print" r:embed="rId3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1287719" y="5115371"/>
            <a:ext cx="202003" cy="96304"/>
          </a:xfrm>
          <a:prstGeom prst="rect">
            <a:avLst/>
          </a:prstGeom>
          <a:blipFill>
            <a:blip cstate="print" r:embed="rId3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1195982" y="5119547"/>
            <a:ext cx="147588" cy="92128"/>
          </a:xfrm>
          <a:prstGeom prst="rect">
            <a:avLst/>
          </a:prstGeom>
          <a:blipFill>
            <a:blip cstate="print" r:embed="rId3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855456" y="5115371"/>
            <a:ext cx="304571" cy="96173"/>
          </a:xfrm>
          <a:prstGeom prst="rect">
            <a:avLst/>
          </a:prstGeom>
          <a:blipFill>
            <a:blip cstate="print" r:embed="rId3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783684" y="5141992"/>
            <a:ext cx="304571" cy="69553"/>
          </a:xfrm>
          <a:prstGeom prst="rect">
            <a:avLst/>
          </a:prstGeom>
          <a:blipFill>
            <a:blip cstate="print" r:embed="rId3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640533" y="5115371"/>
            <a:ext cx="202003" cy="96304"/>
          </a:xfrm>
          <a:prstGeom prst="rect">
            <a:avLst/>
          </a:prstGeom>
          <a:blipFill>
            <a:blip cstate="print" r:embed="rId3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548797" y="5119547"/>
            <a:ext cx="147587" cy="92128"/>
          </a:xfrm>
          <a:prstGeom prst="rect">
            <a:avLst/>
          </a:prstGeom>
          <a:blipFill>
            <a:blip cstate="print" r:embed="rId3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558898" y="531241"/>
            <a:ext cx="2127991" cy="74319"/>
          </a:xfrm>
          <a:prstGeom prst="rect">
            <a:avLst/>
          </a:prstGeom>
          <a:blipFill>
            <a:blip cstate="print" r:embed="rId3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558638" y="675848"/>
            <a:ext cx="1320906" cy="240801"/>
          </a:xfrm>
          <a:prstGeom prst="rect">
            <a:avLst/>
          </a:prstGeom>
          <a:blipFill>
            <a:blip cstate="print" r:embed="rId3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544612" y="983672"/>
            <a:ext cx="2120160" cy="240816"/>
          </a:xfrm>
          <a:prstGeom prst="rect">
            <a:avLst/>
          </a:prstGeom>
          <a:blipFill>
            <a:blip cstate="print" r:embed="rId3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2656098" y="9934334"/>
            <a:ext cx="635741" cy="1358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2158354" y="9934334"/>
            <a:ext cx="458175" cy="106259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58488" y="9934334"/>
            <a:ext cx="1263932" cy="106259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49636" y="9943142"/>
            <a:ext cx="267187" cy="97171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453070" y="9767162"/>
            <a:ext cx="298226" cy="68369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453070" y="9767162"/>
            <a:ext cx="266489" cy="68369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565241" y="9729273"/>
            <a:ext cx="847981" cy="135899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307701" y="9767162"/>
            <a:ext cx="216014" cy="68090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680069" y="9729273"/>
            <a:ext cx="595195" cy="106258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38467" y="9767162"/>
            <a:ext cx="206367" cy="68090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336720" y="9729273"/>
            <a:ext cx="1063437" cy="135899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539911" y="9729273"/>
            <a:ext cx="755143" cy="135899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361646" y="9729273"/>
            <a:ext cx="138277" cy="106119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810912" y="9729133"/>
            <a:ext cx="509627" cy="106398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358749" y="9729273"/>
            <a:ext cx="410637" cy="135899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86775" y="9733327"/>
            <a:ext cx="127651" cy="131845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005994" y="9767162"/>
            <a:ext cx="140374" cy="68090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47678" y="9729273"/>
            <a:ext cx="418467" cy="10611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177634" y="9524211"/>
            <a:ext cx="403368" cy="106259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888914" y="9542107"/>
            <a:ext cx="243558" cy="88362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711488" y="9540849"/>
            <a:ext cx="249290" cy="89621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711488" y="9540849"/>
            <a:ext cx="129888" cy="87664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68057" y="9524211"/>
            <a:ext cx="601346" cy="106259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811215" y="9528266"/>
            <a:ext cx="217273" cy="131845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811215" y="9528266"/>
            <a:ext cx="127651" cy="131845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279217" y="9528266"/>
            <a:ext cx="491591" cy="101924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214521" y="9524211"/>
            <a:ext cx="1016459" cy="135900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059885" y="9562101"/>
            <a:ext cx="116885" cy="68089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778715" y="9524211"/>
            <a:ext cx="239643" cy="105979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208687" y="9524211"/>
            <a:ext cx="529620" cy="106119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828948" y="9525469"/>
            <a:ext cx="334997" cy="127092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426279" y="9524211"/>
            <a:ext cx="366036" cy="105979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248574" y="9524211"/>
            <a:ext cx="138277" cy="106119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38043" y="9524071"/>
            <a:ext cx="264810" cy="128489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47678" y="9543924"/>
            <a:ext cx="353173" cy="86545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539756" y="9319150"/>
            <a:ext cx="138276" cy="106119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229645" y="9357040"/>
            <a:ext cx="271241" cy="68368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375651" y="9319150"/>
            <a:ext cx="814566" cy="135899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821841" y="9319150"/>
            <a:ext cx="515919" cy="106258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515226" y="9357040"/>
            <a:ext cx="272220" cy="98009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269989" y="9357040"/>
            <a:ext cx="206367" cy="68089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012449" y="9357040"/>
            <a:ext cx="216014" cy="68089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384397" y="9323205"/>
            <a:ext cx="592818" cy="131844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844010" y="9357040"/>
            <a:ext cx="504594" cy="98009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646031" y="9319150"/>
            <a:ext cx="148483" cy="135899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282370" y="9319150"/>
            <a:ext cx="329824" cy="106119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921367" y="9319009"/>
            <a:ext cx="321575" cy="106398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921367" y="9319009"/>
            <a:ext cx="289417" cy="106398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649006" y="9319150"/>
            <a:ext cx="235169" cy="106119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67093" y="9319150"/>
            <a:ext cx="543043" cy="106258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41666" y="9319150"/>
            <a:ext cx="486697" cy="107936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22279" y="9122897"/>
            <a:ext cx="315003" cy="97730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314792" y="9122897"/>
            <a:ext cx="166240" cy="97170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823341" y="9113808"/>
            <a:ext cx="443774" cy="126951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823341" y="9113808"/>
            <a:ext cx="410357" cy="126951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841276" y="9114088"/>
            <a:ext cx="939280" cy="135900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415576" y="9118143"/>
            <a:ext cx="1382636" cy="131845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236053" y="9114088"/>
            <a:ext cx="138277" cy="106119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955163" y="9113948"/>
            <a:ext cx="235169" cy="128489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980648" y="9114088"/>
            <a:ext cx="936904" cy="135900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799867" y="9114088"/>
            <a:ext cx="138277" cy="106119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542327" y="9151978"/>
            <a:ext cx="216014" cy="6808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20675" y="9113948"/>
            <a:ext cx="489633" cy="136039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46979" y="9118143"/>
            <a:ext cx="431890" cy="101924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716518" y="8946916"/>
            <a:ext cx="206366" cy="68090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462053" y="8946916"/>
            <a:ext cx="212938" cy="68090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5600089" y="8909027"/>
            <a:ext cx="821416" cy="106258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251668" y="8946916"/>
            <a:ext cx="314026" cy="68090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550214" y="8909027"/>
            <a:ext cx="656713" cy="128349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132445" y="8928740"/>
            <a:ext cx="378759" cy="86266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859105" y="8913081"/>
            <a:ext cx="234610" cy="101925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701254" y="8913081"/>
            <a:ext cx="117025" cy="100247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137657" y="8909027"/>
            <a:ext cx="524028" cy="106119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766307" y="8928740"/>
            <a:ext cx="329125" cy="116185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489332" y="8926923"/>
            <a:ext cx="236148" cy="88362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410615" y="8926923"/>
            <a:ext cx="150580" cy="88362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250107" y="8913081"/>
            <a:ext cx="117025" cy="100247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908538" y="8909027"/>
            <a:ext cx="303679" cy="106119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756597" y="8908887"/>
            <a:ext cx="1119223" cy="136038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49076" y="8917835"/>
            <a:ext cx="166274" cy="97171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791641" y="8610755"/>
            <a:ext cx="788839" cy="106259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633230" y="8614810"/>
            <a:ext cx="117025" cy="100247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047123" y="8610755"/>
            <a:ext cx="549754" cy="135900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047123" y="8610755"/>
            <a:ext cx="301302" cy="135900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3479891" y="8610755"/>
            <a:ext cx="530459" cy="105979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3005357" y="8610755"/>
            <a:ext cx="437343" cy="106539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625059" y="8630469"/>
            <a:ext cx="333319" cy="86265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2446654" y="8610755"/>
            <a:ext cx="138277" cy="106119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2054751" y="8610755"/>
            <a:ext cx="353034" cy="106259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300026" y="8610755"/>
            <a:ext cx="713339" cy="135900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300026" y="8648645"/>
            <a:ext cx="140374" cy="68089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541387" y="8610755"/>
            <a:ext cx="717113" cy="135900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920792" y="8405694"/>
            <a:ext cx="479427" cy="135899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793560" y="8409749"/>
            <a:ext cx="90040" cy="102204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842953" y="8405694"/>
            <a:ext cx="911457" cy="135899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640081" y="8414502"/>
            <a:ext cx="166240" cy="97171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203716" y="8405694"/>
            <a:ext cx="388687" cy="106259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3443399" y="8405694"/>
            <a:ext cx="726061" cy="135899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172017" y="8409749"/>
            <a:ext cx="234610" cy="101924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200298" y="8405694"/>
            <a:ext cx="932569" cy="135899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639358" y="8405554"/>
            <a:ext cx="520532" cy="108076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44036" y="8405694"/>
            <a:ext cx="160228" cy="106119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214738" y="8405694"/>
            <a:ext cx="192246" cy="106119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933010" y="8425408"/>
            <a:ext cx="242999" cy="86545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47818" y="8405694"/>
            <a:ext cx="350377" cy="106259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432937" y="8209441"/>
            <a:ext cx="292772" cy="97171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173998" y="8238522"/>
            <a:ext cx="216014" cy="68090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819426" y="8200633"/>
            <a:ext cx="317381" cy="106398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171521" y="8204687"/>
            <a:ext cx="608477" cy="102204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369258" y="8200633"/>
            <a:ext cx="763533" cy="135899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369258" y="8200633"/>
            <a:ext cx="262573" cy="106119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731000" y="8200633"/>
            <a:ext cx="596732" cy="135899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754108" y="8200633"/>
            <a:ext cx="939281" cy="135899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077401" y="8209441"/>
            <a:ext cx="636440" cy="127091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49216" y="8200353"/>
            <a:ext cx="1494628" cy="136179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615430" y="7995571"/>
            <a:ext cx="138276" cy="106119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767728" y="7995571"/>
            <a:ext cx="806595" cy="106259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5597432" y="8033461"/>
            <a:ext cx="127231" cy="68369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5119403" y="7995571"/>
            <a:ext cx="433428" cy="128350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771402" y="8015285"/>
            <a:ext cx="308572" cy="86545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3371428" y="7995571"/>
            <a:ext cx="1359426" cy="135900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2790215" y="7995431"/>
            <a:ext cx="544161" cy="136039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289955" y="8015285"/>
            <a:ext cx="463488" cy="86545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2111690" y="7995571"/>
            <a:ext cx="138277" cy="106119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1552707" y="7999625"/>
            <a:ext cx="520253" cy="131845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552707" y="8033461"/>
            <a:ext cx="216014" cy="68089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56457" y="7999625"/>
            <a:ext cx="761435" cy="131845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549076" y="8004379"/>
            <a:ext cx="166274" cy="97170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578142" y="7697300"/>
            <a:ext cx="621201" cy="135899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446576" y="7701354"/>
            <a:ext cx="90040" cy="102204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3495970" y="7697300"/>
            <a:ext cx="911457" cy="135899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3321060" y="7697300"/>
            <a:ext cx="138277" cy="106119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3100991" y="7697300"/>
            <a:ext cx="178963" cy="106119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189952" y="7697300"/>
            <a:ext cx="867835" cy="135899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2189952" y="7697300"/>
            <a:ext cx="229716" cy="135899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011548" y="7697300"/>
            <a:ext cx="138277" cy="106119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754007" y="7735190"/>
            <a:ext cx="216014" cy="68089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25676" y="7697159"/>
            <a:ext cx="596312" cy="136039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541387" y="7697300"/>
            <a:ext cx="542484" cy="135899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6334925" y="7492238"/>
            <a:ext cx="138277" cy="106119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6201401" y="7496293"/>
            <a:ext cx="90041" cy="102204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5940366" y="7501047"/>
            <a:ext cx="224263" cy="97170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5125661" y="7492238"/>
            <a:ext cx="766469" cy="106259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5125661" y="7492238"/>
            <a:ext cx="734310" cy="106259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4808279" y="7492238"/>
            <a:ext cx="278372" cy="106259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4058727" y="7492238"/>
            <a:ext cx="709703" cy="135900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648928" y="7492238"/>
            <a:ext cx="365616" cy="106259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3386634" y="7530128"/>
            <a:ext cx="223844" cy="98010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3082675" y="7492098"/>
            <a:ext cx="261174" cy="106398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2683781" y="7492238"/>
            <a:ext cx="361283" cy="106259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2421906" y="7492238"/>
            <a:ext cx="225941" cy="105979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2168840" y="7530128"/>
            <a:ext cx="216014" cy="68089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890048" y="7492238"/>
            <a:ext cx="243278" cy="106119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642155" y="7530128"/>
            <a:ext cx="206367" cy="68089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60255" y="7530128"/>
            <a:ext cx="140374" cy="68089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541666" y="7492098"/>
            <a:ext cx="877482" cy="136039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6336883" y="7287177"/>
            <a:ext cx="239923" cy="105979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6031247" y="7325067"/>
            <a:ext cx="271241" cy="68368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5234996" y="7291231"/>
            <a:ext cx="761435" cy="131845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5048063" y="7325067"/>
            <a:ext cx="143729" cy="98010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4718378" y="7287177"/>
            <a:ext cx="291096" cy="105979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4400018" y="7325067"/>
            <a:ext cx="277953" cy="98010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4139821" y="7325067"/>
            <a:ext cx="223844" cy="98010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651584" y="7287177"/>
            <a:ext cx="447409" cy="107936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63253" y="7295985"/>
            <a:ext cx="151699" cy="97170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2763476" y="7287177"/>
            <a:ext cx="657552" cy="106258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2516422" y="7324926"/>
            <a:ext cx="203711" cy="68509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2311173" y="7291231"/>
            <a:ext cx="166659" cy="101924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1952685" y="7287177"/>
            <a:ext cx="322274" cy="135900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1788402" y="7325067"/>
            <a:ext cx="127231" cy="68368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35914" y="7287177"/>
            <a:ext cx="707886" cy="135900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541387" y="7287037"/>
            <a:ext cx="461950" cy="136039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541387" y="7287037"/>
            <a:ext cx="256841" cy="136039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6742909" y="7082115"/>
            <a:ext cx="100386" cy="105979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6461040" y="7082115"/>
            <a:ext cx="239643" cy="105979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6242089" y="7082115"/>
            <a:ext cx="178963" cy="106119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5254571" y="7082115"/>
            <a:ext cx="941797" cy="135900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5079662" y="7082115"/>
            <a:ext cx="138277" cy="106119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4921111" y="7086170"/>
            <a:ext cx="117025" cy="100246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4329551" y="7082115"/>
            <a:ext cx="551991" cy="135900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3643197" y="7082115"/>
            <a:ext cx="644828" cy="135900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3381741" y="7120005"/>
            <a:ext cx="223844" cy="98009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3123641" y="7086170"/>
            <a:ext cx="217273" cy="131844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3123641" y="7086170"/>
            <a:ext cx="127651" cy="131844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2282091" y="7082115"/>
            <a:ext cx="799185" cy="106259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1539250" y="7082115"/>
            <a:ext cx="701873" cy="135900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543204" y="7081975"/>
            <a:ext cx="956897" cy="136039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5939658" y="6877054"/>
            <a:ext cx="138277" cy="106119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5594453" y="6885862"/>
            <a:ext cx="306335" cy="97451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4949344" y="6877054"/>
            <a:ext cx="597432" cy="13589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4732071" y="6877054"/>
            <a:ext cx="181480" cy="105280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4483199" y="6914944"/>
            <a:ext cx="212938" cy="68089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904502" y="6877054"/>
            <a:ext cx="538150" cy="106119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566848" y="6914944"/>
            <a:ext cx="299483" cy="68089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2905659" y="6877054"/>
            <a:ext cx="621060" cy="128349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2271316" y="6877054"/>
            <a:ext cx="593936" cy="135899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2023563" y="6914944"/>
            <a:ext cx="206367" cy="68089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1890039" y="6881108"/>
            <a:ext cx="90040" cy="102204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1579505" y="6890371"/>
            <a:ext cx="266578" cy="92312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1327272" y="6911224"/>
            <a:ext cx="201892" cy="71325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1327272" y="6911224"/>
            <a:ext cx="126979" cy="71325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1003712" y="6884792"/>
            <a:ext cx="282251" cy="97891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779504" y="6884792"/>
            <a:ext cx="359555" cy="97891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779504" y="6884792"/>
            <a:ext cx="211190" cy="97758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552753" y="6890371"/>
            <a:ext cx="191419" cy="92178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2498386" y="6580042"/>
            <a:ext cx="368553" cy="104999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2151783" y="6616673"/>
            <a:ext cx="314025" cy="68089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1771764" y="6578783"/>
            <a:ext cx="342268" cy="106119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1031580" y="6578643"/>
            <a:ext cx="701873" cy="136039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851498" y="6578783"/>
            <a:ext cx="138277" cy="106119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541387" y="6616673"/>
            <a:ext cx="271241" cy="68368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6267813" y="6373721"/>
            <a:ext cx="614070" cy="135899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6091086" y="6373721"/>
            <a:ext cx="138277" cy="106119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5727706" y="6382530"/>
            <a:ext cx="324511" cy="97171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5350903" y="6373721"/>
            <a:ext cx="332621" cy="105979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5132231" y="6411611"/>
            <a:ext cx="182319" cy="68089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4715860" y="6373721"/>
            <a:ext cx="378480" cy="105979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4152823" y="6373721"/>
            <a:ext cx="520812" cy="106119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3923945" y="6373721"/>
            <a:ext cx="196440" cy="105979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3663049" y="6373721"/>
            <a:ext cx="223844" cy="106119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3288623" y="6373721"/>
            <a:ext cx="335557" cy="105979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2962713" y="6377776"/>
            <a:ext cx="287180" cy="102204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2740127" y="6373721"/>
            <a:ext cx="181480" cy="105280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2552215" y="6373721"/>
            <a:ext cx="156453" cy="104301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2131929" y="6411611"/>
            <a:ext cx="375684" cy="98009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1981208" y="6393435"/>
            <a:ext cx="111572" cy="86265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1784347" y="6373721"/>
            <a:ext cx="157851" cy="106259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1458018" y="6411611"/>
            <a:ext cx="292214" cy="68089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1233194" y="6411611"/>
            <a:ext cx="189309" cy="68369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547538" y="6373721"/>
            <a:ext cx="644270" cy="135899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6634271" y="6172714"/>
            <a:ext cx="234610" cy="101924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5842635" y="6172714"/>
            <a:ext cx="751228" cy="102204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5663251" y="6168660"/>
            <a:ext cx="138277" cy="106119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5500786" y="6206550"/>
            <a:ext cx="121359" cy="68089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5236534" y="6168660"/>
            <a:ext cx="223844" cy="105979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5012969" y="6177468"/>
            <a:ext cx="186513" cy="97171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4528089" y="6206550"/>
            <a:ext cx="442516" cy="68089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4117450" y="6168660"/>
            <a:ext cx="369811" cy="105979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3714082" y="6168660"/>
            <a:ext cx="370232" cy="106259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3555531" y="6172714"/>
            <a:ext cx="117025" cy="100246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2783749" y="6172714"/>
            <a:ext cx="730256" cy="102204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2517121" y="6168660"/>
            <a:ext cx="228737" cy="106119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2328789" y="6177468"/>
            <a:ext cx="151699" cy="97171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1588745" y="6168660"/>
            <a:ext cx="697819" cy="135899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1588745" y="6168660"/>
            <a:ext cx="665661" cy="135899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1407824" y="6206550"/>
            <a:ext cx="140374" cy="68089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541387" y="6168660"/>
            <a:ext cx="822534" cy="135899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6400265" y="6001488"/>
            <a:ext cx="273199" cy="68089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5893993" y="5963598"/>
            <a:ext cx="465446" cy="107936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5747326" y="5983312"/>
            <a:ext cx="111572" cy="86265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5546411" y="5967653"/>
            <a:ext cx="166660" cy="101924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5318512" y="6001488"/>
            <a:ext cx="189308" cy="68369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4961143" y="5963598"/>
            <a:ext cx="319199" cy="135899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4804689" y="6001488"/>
            <a:ext cx="121360" cy="68089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4535964" y="6001348"/>
            <a:ext cx="226360" cy="68509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4205580" y="5972407"/>
            <a:ext cx="294451" cy="97450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3152908" y="5963598"/>
            <a:ext cx="1009888" cy="135899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2826718" y="5967653"/>
            <a:ext cx="287180" cy="102204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2693894" y="5967653"/>
            <a:ext cx="90041" cy="102204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2136728" y="5963598"/>
            <a:ext cx="517317" cy="135899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2136728" y="5967653"/>
            <a:ext cx="121639" cy="131845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1822842" y="5963598"/>
            <a:ext cx="275715" cy="105979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1553837" y="5983312"/>
            <a:ext cx="234749" cy="86265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998350" y="5963598"/>
            <a:ext cx="512983" cy="107936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818267" y="5963598"/>
            <a:ext cx="138277" cy="106119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540128" y="5972407"/>
            <a:ext cx="236613" cy="97171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4575067" y="5665327"/>
            <a:ext cx="628191" cy="106259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4415118" y="5669382"/>
            <a:ext cx="117025" cy="100246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3877666" y="5665327"/>
            <a:ext cx="500679" cy="106259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3615372" y="5703217"/>
            <a:ext cx="223844" cy="98009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3396001" y="5665327"/>
            <a:ext cx="178963" cy="106119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2866799" y="5665327"/>
            <a:ext cx="483482" cy="128349"/>
          </a:xfrm>
          <a:prstGeom prst="rect">
            <a:avLst/>
          </a:prstGeom>
          <a:blipFill>
            <a:blip cstate="print" r:embed="rId2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2552215" y="5665327"/>
            <a:ext cx="275715" cy="105979"/>
          </a:xfrm>
          <a:prstGeom prst="rect">
            <a:avLst/>
          </a:prstGeom>
          <a:blipFill>
            <a:blip cstate="print" r:embed="rId2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2246578" y="5703217"/>
            <a:ext cx="271241" cy="68369"/>
          </a:xfrm>
          <a:prstGeom prst="rect">
            <a:avLst/>
          </a:prstGeom>
          <a:blipFill>
            <a:blip cstate="print" r:embed="rId2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1956181" y="5665327"/>
            <a:ext cx="259637" cy="135899"/>
          </a:xfrm>
          <a:prstGeom prst="rect">
            <a:avLst/>
          </a:prstGeom>
          <a:blipFill>
            <a:blip cstate="print" r:embed="rId2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1639358" y="5703217"/>
            <a:ext cx="277952" cy="98009"/>
          </a:xfrm>
          <a:prstGeom prst="rect">
            <a:avLst/>
          </a:prstGeom>
          <a:blipFill>
            <a:blip cstate="print" r:embed="rId2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1507792" y="5669382"/>
            <a:ext cx="90040" cy="102204"/>
          </a:xfrm>
          <a:prstGeom prst="rect">
            <a:avLst/>
          </a:prstGeom>
          <a:blipFill>
            <a:blip cstate="print" r:embed="rId2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1328548" y="5674135"/>
            <a:ext cx="142331" cy="95493"/>
          </a:xfrm>
          <a:prstGeom prst="rect">
            <a:avLst/>
          </a:prstGeom>
          <a:blipFill>
            <a:blip cstate="print" r:embed="rId2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543204" y="5665327"/>
            <a:ext cx="737107" cy="135899"/>
          </a:xfrm>
          <a:prstGeom prst="rect">
            <a:avLst/>
          </a:prstGeom>
          <a:blipFill>
            <a:blip cstate="print" r:embed="rId2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543204" y="5665327"/>
            <a:ext cx="633644" cy="135899"/>
          </a:xfrm>
          <a:prstGeom prst="rect">
            <a:avLst/>
          </a:prstGeom>
          <a:blipFill>
            <a:blip cstate="print" r:embed="rId2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6651748" y="5498155"/>
            <a:ext cx="206367" cy="68089"/>
          </a:xfrm>
          <a:prstGeom prst="rect">
            <a:avLst/>
          </a:prstGeom>
          <a:blipFill>
            <a:blip cstate="print" r:embed="rId2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6378269" y="5479979"/>
            <a:ext cx="234750" cy="86265"/>
          </a:xfrm>
          <a:prstGeom prst="rect">
            <a:avLst/>
          </a:prstGeom>
          <a:blipFill>
            <a:blip cstate="print" r:embed="rId2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6098078" y="5460265"/>
            <a:ext cx="239643" cy="105979"/>
          </a:xfrm>
          <a:prstGeom prst="rect">
            <a:avLst/>
          </a:prstGeom>
          <a:blipFill>
            <a:blip cstate="print" r:embed="rId2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5936731" y="5498155"/>
            <a:ext cx="121359" cy="68089"/>
          </a:xfrm>
          <a:prstGeom prst="rect">
            <a:avLst/>
          </a:prstGeom>
          <a:blipFill>
            <a:blip cstate="print" r:embed="rId2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5439686" y="5460265"/>
            <a:ext cx="459434" cy="135899"/>
          </a:xfrm>
          <a:prstGeom prst="rect">
            <a:avLst/>
          </a:prstGeom>
          <a:blipFill>
            <a:blip cstate="print" r:embed="rId2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4621206" y="5479979"/>
            <a:ext cx="785763" cy="116185"/>
          </a:xfrm>
          <a:prstGeom prst="rect">
            <a:avLst/>
          </a:prstGeom>
          <a:blipFill>
            <a:blip cstate="print" r:embed="rId2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4147511" y="5464320"/>
            <a:ext cx="431889" cy="101924"/>
          </a:xfrm>
          <a:prstGeom prst="rect">
            <a:avLst/>
          </a:prstGeom>
          <a:blipFill>
            <a:blip cstate="print" r:embed="rId2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3913040" y="5460265"/>
            <a:ext cx="196441" cy="105979"/>
          </a:xfrm>
          <a:prstGeom prst="rect">
            <a:avLst/>
          </a:prstGeom>
          <a:blipFill>
            <a:blip cstate="print" r:embed="rId2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3749176" y="5469074"/>
            <a:ext cx="126812" cy="95493"/>
          </a:xfrm>
          <a:prstGeom prst="rect">
            <a:avLst/>
          </a:prstGeom>
          <a:blipFill>
            <a:blip cstate="print" r:embed="rId2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3126997" y="5460265"/>
            <a:ext cx="574083" cy="106119"/>
          </a:xfrm>
          <a:prstGeom prst="rect">
            <a:avLst/>
          </a:prstGeom>
          <a:blipFill>
            <a:blip cstate="print" r:embed="rId2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1898437" y="5460265"/>
            <a:ext cx="1191507" cy="135899"/>
          </a:xfrm>
          <a:prstGeom prst="rect">
            <a:avLst/>
          </a:prstGeom>
          <a:blipFill>
            <a:blip cstate="print" r:embed="rId2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1898437" y="5460265"/>
            <a:ext cx="275715" cy="105979"/>
          </a:xfrm>
          <a:prstGeom prst="rect">
            <a:avLst/>
          </a:prstGeom>
          <a:blipFill>
            <a:blip cstate="print" r:embed="rId2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1721011" y="5498155"/>
            <a:ext cx="140374" cy="68089"/>
          </a:xfrm>
          <a:prstGeom prst="rect">
            <a:avLst/>
          </a:prstGeom>
          <a:blipFill>
            <a:blip cstate="print" r:embed="rId2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1377204" y="5469074"/>
            <a:ext cx="306755" cy="97450"/>
          </a:xfrm>
          <a:prstGeom prst="rect">
            <a:avLst/>
          </a:prstGeom>
          <a:blipFill>
            <a:blip cstate="print" r:embed="rId2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1071008" y="5498155"/>
            <a:ext cx="271241" cy="68369"/>
          </a:xfrm>
          <a:prstGeom prst="rect">
            <a:avLst/>
          </a:prstGeom>
          <a:blipFill>
            <a:blip cstate="print" r:embed="rId2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541666" y="5460265"/>
            <a:ext cx="495785" cy="135899"/>
          </a:xfrm>
          <a:prstGeom prst="rect">
            <a:avLst/>
          </a:prstGeom>
          <a:blipFill>
            <a:blip cstate="print" r:embed="rId2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541666" y="5460265"/>
            <a:ext cx="148484" cy="135899"/>
          </a:xfrm>
          <a:prstGeom prst="rect">
            <a:avLst/>
          </a:prstGeom>
          <a:blipFill>
            <a:blip cstate="print" r:embed="rId2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6721376" y="5293094"/>
            <a:ext cx="271241" cy="68369"/>
          </a:xfrm>
          <a:prstGeom prst="rect">
            <a:avLst/>
          </a:prstGeom>
          <a:blipFill>
            <a:blip cstate="print" r:embed="rId2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6382183" y="5274918"/>
            <a:ext cx="306754" cy="116185"/>
          </a:xfrm>
          <a:prstGeom prst="rect">
            <a:avLst/>
          </a:prstGeom>
          <a:blipFill>
            <a:blip cstate="print" r:embed="rId3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5760283" y="5274918"/>
            <a:ext cx="581911" cy="116185"/>
          </a:xfrm>
          <a:prstGeom prst="rect">
            <a:avLst/>
          </a:prstGeom>
          <a:blipFill>
            <a:blip cstate="print" r:embed="rId3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5554894" y="5264013"/>
            <a:ext cx="166240" cy="97171"/>
          </a:xfrm>
          <a:prstGeom prst="rect">
            <a:avLst/>
          </a:prstGeom>
          <a:blipFill>
            <a:blip cstate="print" r:embed="rId3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4925165" y="5255204"/>
            <a:ext cx="582052" cy="135899"/>
          </a:xfrm>
          <a:prstGeom prst="rect">
            <a:avLst/>
          </a:prstGeom>
          <a:blipFill>
            <a:blip cstate="print" r:embed="rId3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4690134" y="5255204"/>
            <a:ext cx="196440" cy="105979"/>
          </a:xfrm>
          <a:prstGeom prst="rect">
            <a:avLst/>
          </a:prstGeom>
          <a:blipFill>
            <a:blip cstate="print" r:embed="rId3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4384498" y="5293094"/>
            <a:ext cx="271241" cy="68369"/>
          </a:xfrm>
          <a:prstGeom prst="rect">
            <a:avLst/>
          </a:prstGeom>
          <a:blipFill>
            <a:blip cstate="print" r:embed="rId3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4049919" y="5274918"/>
            <a:ext cx="303819" cy="86265"/>
          </a:xfrm>
          <a:prstGeom prst="rect">
            <a:avLst/>
          </a:prstGeom>
          <a:blipFill>
            <a:blip cstate="print" r:embed="rId3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3643895" y="5255204"/>
            <a:ext cx="364918" cy="135899"/>
          </a:xfrm>
          <a:prstGeom prst="rect">
            <a:avLst/>
          </a:prstGeom>
          <a:blipFill>
            <a:blip cstate="print" r:embed="rId3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3643895" y="5255204"/>
            <a:ext cx="291235" cy="135899"/>
          </a:xfrm>
          <a:prstGeom prst="rect">
            <a:avLst/>
          </a:prstGeom>
          <a:blipFill>
            <a:blip cstate="print" r:embed="rId3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3307778" y="5255204"/>
            <a:ext cx="300602" cy="105979"/>
          </a:xfrm>
          <a:prstGeom prst="rect">
            <a:avLst/>
          </a:prstGeom>
          <a:blipFill>
            <a:blip cstate="print" r:embed="rId3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3064359" y="5293094"/>
            <a:ext cx="206367" cy="68089"/>
          </a:xfrm>
          <a:prstGeom prst="rect">
            <a:avLst/>
          </a:prstGeom>
          <a:blipFill>
            <a:blip cstate="print" r:embed="rId3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2790880" y="5274918"/>
            <a:ext cx="234750" cy="86265"/>
          </a:xfrm>
          <a:prstGeom prst="rect">
            <a:avLst/>
          </a:prstGeom>
          <a:blipFill>
            <a:blip cstate="print" r:embed="rId3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1845307" y="5255204"/>
            <a:ext cx="900831" cy="135899"/>
          </a:xfrm>
          <a:prstGeom prst="rect">
            <a:avLst/>
          </a:prstGeom>
          <a:blipFill>
            <a:blip cstate="print" r:embed="rId3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543204" y="5255204"/>
            <a:ext cx="1268267" cy="135899"/>
          </a:xfrm>
          <a:prstGeom prst="rect">
            <a:avLst/>
          </a:prstGeom>
          <a:blipFill>
            <a:blip cstate="print" r:embed="rId3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5535879" y="5050143"/>
            <a:ext cx="838054" cy="135899"/>
          </a:xfrm>
          <a:prstGeom prst="rect">
            <a:avLst/>
          </a:prstGeom>
          <a:blipFill>
            <a:blip cstate="print" r:embed="rId3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4971024" y="5050143"/>
            <a:ext cx="528222" cy="106259"/>
          </a:xfrm>
          <a:prstGeom prst="rect">
            <a:avLst/>
          </a:prstGeom>
          <a:blipFill>
            <a:blip cstate="print" r:embed="rId3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4736133" y="5069857"/>
            <a:ext cx="193504" cy="86265"/>
          </a:xfrm>
          <a:prstGeom prst="rect">
            <a:avLst/>
          </a:prstGeom>
          <a:blipFill>
            <a:blip cstate="print" r:embed="rId3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4561224" y="5050143"/>
            <a:ext cx="138277" cy="106119"/>
          </a:xfrm>
          <a:prstGeom prst="rect">
            <a:avLst/>
          </a:prstGeom>
          <a:blipFill>
            <a:blip cstate="print" r:embed="rId3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4214621" y="5050003"/>
            <a:ext cx="307873" cy="106119"/>
          </a:xfrm>
          <a:prstGeom prst="rect">
            <a:avLst/>
          </a:prstGeom>
          <a:blipFill>
            <a:blip cstate="print" r:embed="rId3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4026290" y="5058951"/>
            <a:ext cx="151699" cy="97171"/>
          </a:xfrm>
          <a:prstGeom prst="rect">
            <a:avLst/>
          </a:prstGeom>
          <a:blipFill>
            <a:blip cstate="print" r:embed="rId3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3192849" y="5054197"/>
            <a:ext cx="791216" cy="131845"/>
          </a:xfrm>
          <a:prstGeom prst="rect">
            <a:avLst/>
          </a:prstGeom>
          <a:blipFill>
            <a:blip cstate="print" r:embed="rId3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2374229" y="5050143"/>
            <a:ext cx="778772" cy="135899"/>
          </a:xfrm>
          <a:prstGeom prst="rect">
            <a:avLst/>
          </a:prstGeom>
          <a:blipFill>
            <a:blip cstate="print" r:embed="rId3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2118366" y="5088033"/>
            <a:ext cx="216014" cy="68089"/>
          </a:xfrm>
          <a:prstGeom prst="rect">
            <a:avLst/>
          </a:prstGeom>
          <a:blipFill>
            <a:blip cstate="print" r:embed="rId3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1667042" y="5050003"/>
            <a:ext cx="416510" cy="108076"/>
          </a:xfrm>
          <a:prstGeom prst="rect">
            <a:avLst/>
          </a:prstGeom>
          <a:blipFill>
            <a:blip cstate="print" r:embed="rId3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1493670" y="5050143"/>
            <a:ext cx="138277" cy="106119"/>
          </a:xfrm>
          <a:prstGeom prst="rect">
            <a:avLst/>
          </a:prstGeom>
          <a:blipFill>
            <a:blip cstate="print" r:embed="rId3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1311770" y="5088033"/>
            <a:ext cx="140374" cy="68089"/>
          </a:xfrm>
          <a:prstGeom prst="rect">
            <a:avLst/>
          </a:prstGeom>
          <a:blipFill>
            <a:blip cstate="print" r:embed="rId3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820179" y="5087893"/>
            <a:ext cx="448108" cy="68509"/>
          </a:xfrm>
          <a:prstGeom prst="rect">
            <a:avLst/>
          </a:prstGeom>
          <a:blipFill>
            <a:blip cstate="print" r:embed="rId3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546700" y="5069857"/>
            <a:ext cx="234749" cy="86265"/>
          </a:xfrm>
          <a:prstGeom prst="rect">
            <a:avLst/>
          </a:prstGeom>
          <a:blipFill>
            <a:blip cstate="print" r:embed="rId3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6308715" y="4845081"/>
            <a:ext cx="454540" cy="107936"/>
          </a:xfrm>
          <a:prstGeom prst="rect">
            <a:avLst/>
          </a:prstGeom>
          <a:blipFill>
            <a:blip cstate="print" r:embed="rId3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5816145" y="4849136"/>
            <a:ext cx="460272" cy="131845"/>
          </a:xfrm>
          <a:prstGeom prst="rect">
            <a:avLst/>
          </a:prstGeom>
          <a:blipFill>
            <a:blip cstate="print" r:embed="rId3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5623479" y="4853890"/>
            <a:ext cx="151699" cy="97171"/>
          </a:xfrm>
          <a:prstGeom prst="rect">
            <a:avLst/>
          </a:prstGeom>
          <a:blipFill>
            <a:blip cstate="print" r:embed="rId3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5035275" y="4845081"/>
            <a:ext cx="545979" cy="135899"/>
          </a:xfrm>
          <a:prstGeom prst="rect">
            <a:avLst/>
          </a:prstGeom>
          <a:blipFill>
            <a:blip cstate="print" r:embed="rId3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4603804" y="4844941"/>
            <a:ext cx="391903" cy="106398"/>
          </a:xfrm>
          <a:prstGeom prst="rect">
            <a:avLst/>
          </a:prstGeom>
          <a:blipFill>
            <a:blip cstate="print" r:embed="rId3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4192047" y="4882971"/>
            <a:ext cx="374146" cy="68089"/>
          </a:xfrm>
          <a:prstGeom prst="rect">
            <a:avLst/>
          </a:prstGeom>
          <a:blipFill>
            <a:blip cstate="print" r:embed="rId3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4016439" y="4853890"/>
            <a:ext cx="142331" cy="95493"/>
          </a:xfrm>
          <a:prstGeom prst="rect">
            <a:avLst/>
          </a:prstGeom>
          <a:blipFill>
            <a:blip cstate="print" r:embed="rId3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3003894" y="4845081"/>
            <a:ext cx="964308" cy="135899"/>
          </a:xfrm>
          <a:prstGeom prst="rect">
            <a:avLst/>
          </a:prstGeom>
          <a:blipFill>
            <a:blip cstate="print" r:embed="rId3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2823113" y="4845081"/>
            <a:ext cx="138277" cy="106119"/>
          </a:xfrm>
          <a:prstGeom prst="rect">
            <a:avLst/>
          </a:prstGeom>
          <a:blipFill>
            <a:blip cstate="print" r:embed="rId3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2565572" y="4882971"/>
            <a:ext cx="216014" cy="68089"/>
          </a:xfrm>
          <a:prstGeom prst="rect">
            <a:avLst/>
          </a:prstGeom>
          <a:blipFill>
            <a:blip cstate="print" r:embed="rId3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1882293" y="4844941"/>
            <a:ext cx="648464" cy="136039"/>
          </a:xfrm>
          <a:prstGeom prst="rect">
            <a:avLst/>
          </a:prstGeom>
          <a:blipFill>
            <a:blip cstate="print" r:embed="rId3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1882293" y="4844941"/>
            <a:ext cx="574781" cy="136039"/>
          </a:xfrm>
          <a:prstGeom prst="rect">
            <a:avLst/>
          </a:prstGeom>
          <a:blipFill>
            <a:blip cstate="print" r:embed="rId3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1638875" y="4882971"/>
            <a:ext cx="206367" cy="68089"/>
          </a:xfrm>
          <a:prstGeom prst="rect">
            <a:avLst/>
          </a:prstGeom>
          <a:blipFill>
            <a:blip cstate="print" r:embed="rId3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1483120" y="4882971"/>
            <a:ext cx="116885" cy="68089"/>
          </a:xfrm>
          <a:prstGeom prst="rect">
            <a:avLst/>
          </a:prstGeom>
          <a:blipFill>
            <a:blip cstate="print" r:embed="rId3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1075558" y="4845081"/>
            <a:ext cx="366455" cy="105979"/>
          </a:xfrm>
          <a:prstGeom prst="rect">
            <a:avLst/>
          </a:prstGeom>
          <a:blipFill>
            <a:blip cstate="print" r:embed="rId3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798583" y="4862977"/>
            <a:ext cx="236147" cy="88362"/>
          </a:xfrm>
          <a:prstGeom prst="rect">
            <a:avLst/>
          </a:prstGeom>
          <a:blipFill>
            <a:blip cstate="print" r:embed="rId3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719867" y="4862977"/>
            <a:ext cx="150580" cy="88362"/>
          </a:xfrm>
          <a:prstGeom prst="rect">
            <a:avLst/>
          </a:prstGeom>
          <a:blipFill>
            <a:blip cstate="print" r:embed="rId3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549496" y="4853890"/>
            <a:ext cx="126887" cy="95493"/>
          </a:xfrm>
          <a:prstGeom prst="rect">
            <a:avLst/>
          </a:prstGeom>
          <a:blipFill>
            <a:blip cstate="print" r:embed="rId3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6649067" y="3873436"/>
            <a:ext cx="275923" cy="98914"/>
          </a:xfrm>
          <a:prstGeom prst="rect">
            <a:avLst/>
          </a:prstGeom>
          <a:blipFill>
            <a:blip cstate="print" r:embed="rId3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6566687" y="3835578"/>
            <a:ext cx="260519" cy="173703"/>
          </a:xfrm>
          <a:prstGeom prst="rect">
            <a:avLst/>
          </a:prstGeom>
          <a:blipFill>
            <a:blip cstate="print" r:embed="rId3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6500076" y="3835578"/>
            <a:ext cx="135266" cy="173703"/>
          </a:xfrm>
          <a:prstGeom prst="rect">
            <a:avLst/>
          </a:prstGeom>
          <a:blipFill>
            <a:blip cstate="print" r:embed="rId3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6296531" y="3835578"/>
            <a:ext cx="254951" cy="136773"/>
          </a:xfrm>
          <a:prstGeom prst="rect">
            <a:avLst/>
          </a:prstGeom>
          <a:blipFill>
            <a:blip cstate="print" r:embed="rId3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6111171" y="3873436"/>
            <a:ext cx="267942" cy="98914"/>
          </a:xfrm>
          <a:prstGeom prst="rect">
            <a:avLst/>
          </a:prstGeom>
          <a:blipFill>
            <a:blip cstate="print" r:embed="rId3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6064600" y="3843187"/>
            <a:ext cx="125999" cy="127493"/>
          </a:xfrm>
          <a:prstGeom prst="rect">
            <a:avLst/>
          </a:prstGeom>
          <a:blipFill>
            <a:blip cstate="print" r:embed="rId3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2226540" y="4158166"/>
            <a:ext cx="184694" cy="121756"/>
          </a:xfrm>
          <a:prstGeom prst="rect">
            <a:avLst/>
          </a:prstGeom>
          <a:blipFill>
            <a:blip cstate="print" r:embed="rId3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2056400" y="4158166"/>
            <a:ext cx="183833" cy="121591"/>
          </a:xfrm>
          <a:prstGeom prst="rect">
            <a:avLst/>
          </a:prstGeom>
          <a:blipFill>
            <a:blip cstate="print" r:embed="rId3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1833330" y="4158166"/>
            <a:ext cx="287908" cy="121756"/>
          </a:xfrm>
          <a:prstGeom prst="rect">
            <a:avLst/>
          </a:prstGeom>
          <a:blipFill>
            <a:blip cstate="print" r:embed="rId3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1833330" y="4192977"/>
            <a:ext cx="149420" cy="86945"/>
          </a:xfrm>
          <a:prstGeom prst="rect">
            <a:avLst/>
          </a:prstGeom>
          <a:blipFill>
            <a:blip cstate="print" r:embed="rId3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1444087" y="4158166"/>
            <a:ext cx="340989" cy="154587"/>
          </a:xfrm>
          <a:prstGeom prst="rect">
            <a:avLst/>
          </a:prstGeom>
          <a:blipFill>
            <a:blip cstate="print" r:embed="rId3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1295374" y="4158166"/>
            <a:ext cx="200159" cy="154587"/>
          </a:xfrm>
          <a:prstGeom prst="rect">
            <a:avLst/>
          </a:prstGeom>
          <a:blipFill>
            <a:blip cstate="print" r:embed="rId3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1123749" y="4192977"/>
            <a:ext cx="242236" cy="119776"/>
          </a:xfrm>
          <a:prstGeom prst="rect">
            <a:avLst/>
          </a:prstGeom>
          <a:blipFill>
            <a:blip cstate="print" r:embed="rId3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920474" y="4158166"/>
            <a:ext cx="268772" cy="121756"/>
          </a:xfrm>
          <a:prstGeom prst="rect">
            <a:avLst/>
          </a:prstGeom>
          <a:blipFill>
            <a:blip cstate="print" r:embed="rId3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920474" y="4158166"/>
            <a:ext cx="153535" cy="121756"/>
          </a:xfrm>
          <a:prstGeom prst="rect">
            <a:avLst/>
          </a:prstGeom>
          <a:blipFill>
            <a:blip cstate="print" r:embed="rId3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640863" y="4192977"/>
            <a:ext cx="221459" cy="86945"/>
          </a:xfrm>
          <a:prstGeom prst="rect">
            <a:avLst/>
          </a:prstGeom>
          <a:blipFill>
            <a:blip cstate="print" r:embed="rId3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549194" y="4192977"/>
            <a:ext cx="156836" cy="86779"/>
          </a:xfrm>
          <a:prstGeom prst="rect">
            <a:avLst/>
          </a:prstGeom>
          <a:blipFill>
            <a:blip cstate="print" r:embed="rId3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4781977" y="3987916"/>
            <a:ext cx="162940" cy="118457"/>
          </a:xfrm>
          <a:prstGeom prst="rect">
            <a:avLst/>
          </a:prstGeom>
          <a:blipFill>
            <a:blip cstate="print" r:embed="rId3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4631624" y="3953105"/>
            <a:ext cx="105231" cy="120106"/>
          </a:xfrm>
          <a:prstGeom prst="rect">
            <a:avLst/>
          </a:prstGeom>
          <a:blipFill>
            <a:blip cstate="print" r:embed="rId3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4504347" y="3953105"/>
            <a:ext cx="140970" cy="121591"/>
          </a:xfrm>
          <a:prstGeom prst="rect">
            <a:avLst/>
          </a:prstGeom>
          <a:blipFill>
            <a:blip cstate="print" r:embed="rId3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4275186" y="3953105"/>
            <a:ext cx="300433" cy="154587"/>
          </a:xfrm>
          <a:prstGeom prst="rect">
            <a:avLst/>
          </a:prstGeom>
          <a:blipFill>
            <a:blip cstate="print" r:embed="rId3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4135042" y="3965313"/>
            <a:ext cx="257571" cy="109547"/>
          </a:xfrm>
          <a:prstGeom prst="rect">
            <a:avLst/>
          </a:prstGeom>
          <a:blipFill>
            <a:blip cstate="print" r:embed="rId3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4135042" y="3965313"/>
            <a:ext cx="122382" cy="109547"/>
          </a:xfrm>
          <a:prstGeom prst="rect">
            <a:avLst/>
          </a:prstGeom>
          <a:blipFill>
            <a:blip cstate="print" r:embed="rId3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3929789" y="3987916"/>
            <a:ext cx="152549" cy="86945"/>
          </a:xfrm>
          <a:prstGeom prst="rect">
            <a:avLst/>
          </a:prstGeom>
          <a:blipFill>
            <a:blip cstate="print" r:embed="rId3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3846861" y="3987916"/>
            <a:ext cx="152549" cy="86945"/>
          </a:xfrm>
          <a:prstGeom prst="rect">
            <a:avLst/>
          </a:prstGeom>
          <a:blipFill>
            <a:blip cstate="print" r:embed="rId3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3545817" y="3953105"/>
            <a:ext cx="242566" cy="154587"/>
          </a:xfrm>
          <a:prstGeom prst="rect">
            <a:avLst/>
          </a:prstGeom>
          <a:blipFill>
            <a:blip cstate="print" r:embed="rId3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3299836" y="3953105"/>
            <a:ext cx="317253" cy="121591"/>
          </a:xfrm>
          <a:prstGeom prst="rect">
            <a:avLst/>
          </a:prstGeom>
          <a:blipFill>
            <a:blip cstate="print" r:embed="rId3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3299836" y="3987916"/>
            <a:ext cx="144805" cy="86780"/>
          </a:xfrm>
          <a:prstGeom prst="rect">
            <a:avLst/>
          </a:prstGeom>
          <a:blipFill>
            <a:blip cstate="print" r:embed="rId3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3086668" y="3987916"/>
            <a:ext cx="162940" cy="118457"/>
          </a:xfrm>
          <a:prstGeom prst="rect">
            <a:avLst/>
          </a:prstGeom>
          <a:blipFill>
            <a:blip cstate="print" r:embed="rId3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2788758" y="3965313"/>
            <a:ext cx="248641" cy="109547"/>
          </a:xfrm>
          <a:prstGeom prst="rect">
            <a:avLst/>
          </a:prstGeom>
          <a:blipFill>
            <a:blip cstate="print" r:embed="rId3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2539640" y="3987916"/>
            <a:ext cx="191257" cy="119776"/>
          </a:xfrm>
          <a:prstGeom prst="rect">
            <a:avLst/>
          </a:prstGeom>
          <a:blipFill>
            <a:blip cstate="print" r:embed="rId3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2450448" y="3953105"/>
            <a:ext cx="154689" cy="121591"/>
          </a:xfrm>
          <a:prstGeom prst="rect">
            <a:avLst/>
          </a:prstGeom>
          <a:blipFill>
            <a:blip cstate="print" r:embed="rId3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2238432" y="3953105"/>
            <a:ext cx="159309" cy="121756"/>
          </a:xfrm>
          <a:prstGeom prst="rect">
            <a:avLst/>
          </a:prstGeom>
          <a:blipFill>
            <a:blip cstate="print" r:embed="rId3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1948597" y="3987916"/>
            <a:ext cx="231192" cy="86780"/>
          </a:xfrm>
          <a:prstGeom prst="rect">
            <a:avLst/>
          </a:prstGeom>
          <a:blipFill>
            <a:blip cstate="print" r:embed="rId3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1948597" y="3987916"/>
            <a:ext cx="143480" cy="86780"/>
          </a:xfrm>
          <a:prstGeom prst="rect">
            <a:avLst/>
          </a:prstGeom>
          <a:blipFill>
            <a:blip cstate="print" r:embed="rId3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1662556" y="3953105"/>
            <a:ext cx="237787" cy="121756"/>
          </a:xfrm>
          <a:prstGeom prst="rect">
            <a:avLst/>
          </a:prstGeom>
          <a:blipFill>
            <a:blip cstate="print" r:embed="rId3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1579628" y="3965313"/>
            <a:ext cx="204462" cy="109547"/>
          </a:xfrm>
          <a:prstGeom prst="rect">
            <a:avLst/>
          </a:prstGeom>
          <a:blipFill>
            <a:blip cstate="print" r:embed="rId3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1459771" y="3953105"/>
            <a:ext cx="189479" cy="121756"/>
          </a:xfrm>
          <a:prstGeom prst="rect">
            <a:avLst/>
          </a:prstGeom>
          <a:blipFill>
            <a:blip cstate="print" r:embed="rId3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1384756" y="3987916"/>
            <a:ext cx="144637" cy="86945"/>
          </a:xfrm>
          <a:prstGeom prst="rect">
            <a:avLst/>
          </a:prstGeom>
          <a:blipFill>
            <a:blip cstate="print" r:embed="rId3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1174224" y="3953105"/>
            <a:ext cx="159309" cy="121756"/>
          </a:xfrm>
          <a:prstGeom prst="rect">
            <a:avLst/>
          </a:prstGeom>
          <a:blipFill>
            <a:blip cstate="print" r:embed="rId3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665616" y="3965313"/>
            <a:ext cx="450460" cy="142378"/>
          </a:xfrm>
          <a:prstGeom prst="rect">
            <a:avLst/>
          </a:prstGeom>
          <a:blipFill>
            <a:blip cstate="print" r:embed="rId3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550844" y="3957725"/>
            <a:ext cx="388493" cy="117136"/>
          </a:xfrm>
          <a:prstGeom prst="rect">
            <a:avLst/>
          </a:prstGeom>
          <a:blipFill>
            <a:blip cstate="print" r:embed="rId3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1360493" y="3528478"/>
            <a:ext cx="293665" cy="155130"/>
          </a:xfrm>
          <a:prstGeom prst="rect">
            <a:avLst/>
          </a:prstGeom>
          <a:blipFill>
            <a:blip cstate="print" r:embed="rId3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971677" y="3529940"/>
            <a:ext cx="449991" cy="153668"/>
          </a:xfrm>
          <a:prstGeom prst="rect">
            <a:avLst/>
          </a:prstGeom>
          <a:blipFill>
            <a:blip cstate="print" r:embed="rId3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748576" y="3571489"/>
            <a:ext cx="473790" cy="112120"/>
          </a:xfrm>
          <a:prstGeom prst="rect">
            <a:avLst/>
          </a:prstGeom>
          <a:blipFill>
            <a:blip cstate="print" r:embed="rId3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699743" y="3529940"/>
            <a:ext cx="146129" cy="153668"/>
          </a:xfrm>
          <a:prstGeom prst="rect">
            <a:avLst/>
          </a:prstGeom>
          <a:blipFill>
            <a:blip cstate="print" r:embed="rId3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558375" y="3538709"/>
            <a:ext cx="114208" cy="143020"/>
          </a:xfrm>
          <a:prstGeom prst="rect">
            <a:avLst/>
          </a:prstGeom>
          <a:blipFill>
            <a:blip cstate="print" r:embed="rId3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546560" y="3018170"/>
            <a:ext cx="673631" cy="106258"/>
          </a:xfrm>
          <a:prstGeom prst="rect">
            <a:avLst/>
          </a:prstGeom>
          <a:blipFill>
            <a:blip cstate="print" r:embed="rId3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546560" y="3018170"/>
            <a:ext cx="641473" cy="106258"/>
          </a:xfrm>
          <a:prstGeom prst="rect">
            <a:avLst/>
          </a:prstGeom>
          <a:blipFill>
            <a:blip cstate="print" r:embed="rId3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6648253" y="2813109"/>
            <a:ext cx="196439" cy="105978"/>
          </a:xfrm>
          <a:prstGeom prst="rect">
            <a:avLst/>
          </a:prstGeom>
          <a:blipFill>
            <a:blip cstate="print" r:embed="rId3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6494176" y="2817163"/>
            <a:ext cx="117024" cy="100247"/>
          </a:xfrm>
          <a:prstGeom prst="rect">
            <a:avLst/>
          </a:prstGeom>
          <a:blipFill>
            <a:blip cstate="print" r:embed="rId3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5423887" y="2812968"/>
            <a:ext cx="1033936" cy="136039"/>
          </a:xfrm>
          <a:prstGeom prst="rect">
            <a:avLst/>
          </a:prstGeom>
          <a:blipFill>
            <a:blip cstate="print" r:embed="rId3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5177112" y="2850998"/>
            <a:ext cx="206367" cy="68089"/>
          </a:xfrm>
          <a:prstGeom prst="rect">
            <a:avLst/>
          </a:prstGeom>
          <a:blipFill>
            <a:blip cstate="print" r:embed="rId3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4990878" y="2850998"/>
            <a:ext cx="149182" cy="68089"/>
          </a:xfrm>
          <a:prstGeom prst="rect">
            <a:avLst/>
          </a:prstGeom>
          <a:blipFill>
            <a:blip cstate="print" r:embed="rId3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4593662" y="2817163"/>
            <a:ext cx="359046" cy="101924"/>
          </a:xfrm>
          <a:prstGeom prst="rect">
            <a:avLst/>
          </a:prstGeom>
          <a:blipFill>
            <a:blip cstate="print" r:embed="rId4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4398619" y="2813109"/>
            <a:ext cx="156033" cy="106258"/>
          </a:xfrm>
          <a:prstGeom prst="rect">
            <a:avLst/>
          </a:prstGeom>
          <a:blipFill>
            <a:blip cstate="print" r:embed="rId4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3797272" y="2813109"/>
            <a:ext cx="559541" cy="107936"/>
          </a:xfrm>
          <a:prstGeom prst="rect">
            <a:avLst/>
          </a:prstGeom>
          <a:blipFill>
            <a:blip cstate="print" r:embed="rId4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3490797" y="2817163"/>
            <a:ext cx="275436" cy="101924"/>
          </a:xfrm>
          <a:prstGeom prst="rect">
            <a:avLst/>
          </a:prstGeom>
          <a:blipFill>
            <a:blip cstate="print" r:embed="rId4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3148668" y="2813109"/>
            <a:ext cx="293892" cy="106258"/>
          </a:xfrm>
          <a:prstGeom prst="rect">
            <a:avLst/>
          </a:prstGeom>
          <a:blipFill>
            <a:blip cstate="print" r:embed="rId4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3148668" y="2813109"/>
            <a:ext cx="261734" cy="106258"/>
          </a:xfrm>
          <a:prstGeom prst="rect">
            <a:avLst/>
          </a:prstGeom>
          <a:blipFill>
            <a:blip cstate="print" r:embed="rId4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2890428" y="2850998"/>
            <a:ext cx="216014" cy="68089"/>
          </a:xfrm>
          <a:prstGeom prst="rect">
            <a:avLst/>
          </a:prstGeom>
          <a:blipFill>
            <a:blip cstate="print" r:embed="rId4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2462453" y="2813109"/>
            <a:ext cx="394419" cy="106258"/>
          </a:xfrm>
          <a:prstGeom prst="rect">
            <a:avLst/>
          </a:prstGeom>
          <a:blipFill>
            <a:blip cstate="print" r:embed="rId4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2282930" y="2813109"/>
            <a:ext cx="138277" cy="106119"/>
          </a:xfrm>
          <a:prstGeom prst="rect">
            <a:avLst/>
          </a:prstGeom>
          <a:blipFill>
            <a:blip cstate="print" r:embed="rId4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1911020" y="2813109"/>
            <a:ext cx="333599" cy="135899"/>
          </a:xfrm>
          <a:prstGeom prst="rect">
            <a:avLst/>
          </a:prstGeom>
          <a:blipFill>
            <a:blip cstate="print" r:embed="rId4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1571688" y="2821917"/>
            <a:ext cx="306754" cy="97450"/>
          </a:xfrm>
          <a:prstGeom prst="rect">
            <a:avLst/>
          </a:prstGeom>
          <a:blipFill>
            <a:blip cstate="print" r:embed="rId4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547678" y="2813109"/>
            <a:ext cx="981645" cy="135899"/>
          </a:xfrm>
          <a:prstGeom prst="rect">
            <a:avLst/>
          </a:prstGeom>
          <a:blipFill>
            <a:blip cstate="print" r:embed="rId4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5995935" y="2645937"/>
            <a:ext cx="140374" cy="68089"/>
          </a:xfrm>
          <a:prstGeom prst="rect">
            <a:avLst/>
          </a:prstGeom>
          <a:blipFill>
            <a:blip cstate="print" r:embed="rId4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5289587" y="2612101"/>
            <a:ext cx="662865" cy="102204"/>
          </a:xfrm>
          <a:prstGeom prst="rect">
            <a:avLst/>
          </a:prstGeom>
          <a:blipFill>
            <a:blip cstate="print" r:embed="rId4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5041694" y="2645937"/>
            <a:ext cx="206367" cy="68089"/>
          </a:xfrm>
          <a:prstGeom prst="rect">
            <a:avLst/>
          </a:prstGeom>
          <a:blipFill>
            <a:blip cstate="print" r:embed="rId4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4768215" y="2627761"/>
            <a:ext cx="234750" cy="86265"/>
          </a:xfrm>
          <a:prstGeom prst="rect">
            <a:avLst/>
          </a:prstGeom>
          <a:blipFill>
            <a:blip cstate="print" r:embed="rId4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4186862" y="2608047"/>
            <a:ext cx="540806" cy="135899"/>
          </a:xfrm>
          <a:prstGeom prst="rect">
            <a:avLst/>
          </a:prstGeom>
          <a:blipFill>
            <a:blip cstate="print" r:embed="rId4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3998530" y="2616855"/>
            <a:ext cx="151698" cy="97170"/>
          </a:xfrm>
          <a:prstGeom prst="rect">
            <a:avLst/>
          </a:prstGeom>
          <a:blipFill>
            <a:blip cstate="print" r:embed="rId4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3464295" y="2608047"/>
            <a:ext cx="492011" cy="106258"/>
          </a:xfrm>
          <a:prstGeom prst="rect">
            <a:avLst/>
          </a:prstGeom>
          <a:blipFill>
            <a:blip cstate="print" r:embed="rId4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3055055" y="2608047"/>
            <a:ext cx="365617" cy="106258"/>
          </a:xfrm>
          <a:prstGeom prst="rect">
            <a:avLst/>
          </a:prstGeom>
          <a:blipFill>
            <a:blip cstate="print" r:embed="rId4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2452589" y="2608047"/>
            <a:ext cx="563596" cy="135899"/>
          </a:xfrm>
          <a:prstGeom prst="rect">
            <a:avLst/>
          </a:prstGeom>
          <a:blipFill>
            <a:blip cstate="print" r:embed="rId4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2275862" y="2608047"/>
            <a:ext cx="138277" cy="106119"/>
          </a:xfrm>
          <a:prstGeom prst="rect">
            <a:avLst/>
          </a:prstGeom>
          <a:blipFill>
            <a:blip cstate="print" r:embed="rId4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2117311" y="2612101"/>
            <a:ext cx="117025" cy="100247"/>
          </a:xfrm>
          <a:prstGeom prst="rect">
            <a:avLst/>
          </a:prstGeom>
          <a:blipFill>
            <a:blip cstate="print" r:embed="rId4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1884099" y="2608047"/>
            <a:ext cx="196440" cy="105978"/>
          </a:xfrm>
          <a:prstGeom prst="rect">
            <a:avLst/>
          </a:prstGeom>
          <a:blipFill>
            <a:blip cstate="print" r:embed="rId4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1586571" y="2612101"/>
            <a:ext cx="263691" cy="131845"/>
          </a:xfrm>
          <a:prstGeom prst="rect">
            <a:avLst/>
          </a:prstGeom>
          <a:blipFill>
            <a:blip cstate="print" r:embed="rId4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1003121" y="2608047"/>
            <a:ext cx="543882" cy="106119"/>
          </a:xfrm>
          <a:prstGeom prst="rect">
            <a:avLst/>
          </a:prstGeom>
          <a:blipFill>
            <a:blip cstate="print" r:embed="rId4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828211" y="2608047"/>
            <a:ext cx="138277" cy="106119"/>
          </a:xfrm>
          <a:prstGeom prst="rect">
            <a:avLst/>
          </a:prstGeom>
          <a:blipFill>
            <a:blip cstate="print" r:embed="rId4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545581" y="2616855"/>
            <a:ext cx="243901" cy="97170"/>
          </a:xfrm>
          <a:prstGeom prst="rect">
            <a:avLst/>
          </a:prstGeom>
          <a:blipFill>
            <a:blip cstate="print" r:embed="rId4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839473" y="2309776"/>
            <a:ext cx="403507" cy="106258"/>
          </a:xfrm>
          <a:prstGeom prst="rect">
            <a:avLst/>
          </a:prstGeom>
          <a:blipFill>
            <a:blip cstate="print" r:embed="rId4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548377" y="2309636"/>
            <a:ext cx="254743" cy="106119"/>
          </a:xfrm>
          <a:prstGeom prst="rect">
            <a:avLst/>
          </a:prstGeom>
          <a:blipFill>
            <a:blip cstate="print" r:embed="rId4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548377" y="2309636"/>
            <a:ext cx="123876" cy="106119"/>
          </a:xfrm>
          <a:prstGeom prst="rect">
            <a:avLst/>
          </a:prstGeom>
          <a:blipFill>
            <a:blip cstate="print" r:embed="rId4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6068857" y="2104715"/>
            <a:ext cx="954939" cy="135899"/>
          </a:xfrm>
          <a:prstGeom prst="rect">
            <a:avLst/>
          </a:prstGeom>
          <a:blipFill>
            <a:blip cstate="print" r:embed="rId4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5760284" y="2104715"/>
            <a:ext cx="275716" cy="105978"/>
          </a:xfrm>
          <a:prstGeom prst="rect">
            <a:avLst/>
          </a:prstGeom>
          <a:blipFill>
            <a:blip cstate="print" r:embed="rId4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5485966" y="2108769"/>
            <a:ext cx="237266" cy="101924"/>
          </a:xfrm>
          <a:prstGeom prst="rect">
            <a:avLst/>
          </a:prstGeom>
          <a:blipFill>
            <a:blip cstate="print" r:embed="rId4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5323500" y="2142604"/>
            <a:ext cx="121359" cy="68089"/>
          </a:xfrm>
          <a:prstGeom prst="rect">
            <a:avLst/>
          </a:prstGeom>
          <a:blipFill>
            <a:blip cstate="print" r:embed="rId4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4839458" y="2104715"/>
            <a:ext cx="444053" cy="135899"/>
          </a:xfrm>
          <a:prstGeom prst="rect">
            <a:avLst/>
          </a:prstGeom>
          <a:blipFill>
            <a:blip cstate="print" r:embed="rId4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4053974" y="2104715"/>
            <a:ext cx="741860" cy="106258"/>
          </a:xfrm>
          <a:prstGeom prst="rect">
            <a:avLst/>
          </a:prstGeom>
          <a:blipFill>
            <a:blip cstate="print" r:embed="rId4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3212704" y="2104715"/>
            <a:ext cx="793593" cy="106258"/>
          </a:xfrm>
          <a:prstGeom prst="rect">
            <a:avLst/>
          </a:prstGeom>
          <a:blipFill>
            <a:blip cstate="print" r:embed="rId4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3212704" y="2104715"/>
            <a:ext cx="761435" cy="106258"/>
          </a:xfrm>
          <a:prstGeom prst="rect">
            <a:avLst/>
          </a:prstGeom>
          <a:blipFill>
            <a:blip cstate="print" r:embed="rId4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3037096" y="2142604"/>
            <a:ext cx="140373" cy="68089"/>
          </a:xfrm>
          <a:prstGeom prst="rect">
            <a:avLst/>
          </a:prstGeom>
          <a:blipFill>
            <a:blip cstate="print" r:embed="rId4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2545084" y="2104715"/>
            <a:ext cx="450485" cy="107936"/>
          </a:xfrm>
          <a:prstGeom prst="rect">
            <a:avLst/>
          </a:prstGeom>
          <a:blipFill>
            <a:blip cstate="print" r:embed="rId4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1583432" y="2104715"/>
            <a:ext cx="921944" cy="135899"/>
          </a:xfrm>
          <a:prstGeom prst="rect">
            <a:avLst/>
          </a:prstGeom>
          <a:blipFill>
            <a:blip cstate="print" r:embed="rId4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1105682" y="2113523"/>
            <a:ext cx="434546" cy="97170"/>
          </a:xfrm>
          <a:prstGeom prst="rect">
            <a:avLst/>
          </a:prstGeom>
          <a:blipFill>
            <a:blip cstate="print" r:embed="rId4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548237" y="2104715"/>
            <a:ext cx="514241" cy="106398"/>
          </a:xfrm>
          <a:prstGeom prst="rect">
            <a:avLst/>
          </a:prstGeom>
          <a:blipFill>
            <a:blip cstate="print" r:embed="rId4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6779539" y="1899653"/>
            <a:ext cx="196440" cy="105978"/>
          </a:xfrm>
          <a:prstGeom prst="rect">
            <a:avLst/>
          </a:prstGeom>
          <a:blipFill>
            <a:blip cstate="print" r:embed="rId4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6510534" y="1919367"/>
            <a:ext cx="234750" cy="86265"/>
          </a:xfrm>
          <a:prstGeom prst="rect">
            <a:avLst/>
          </a:prstGeom>
          <a:blipFill>
            <a:blip cstate="print" r:embed="rId4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5811176" y="1899653"/>
            <a:ext cx="658810" cy="135899"/>
          </a:xfrm>
          <a:prstGeom prst="rect">
            <a:avLst/>
          </a:prstGeom>
          <a:blipFill>
            <a:blip cstate="print" r:embed="rId4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5651367" y="1937543"/>
            <a:ext cx="121359" cy="68089"/>
          </a:xfrm>
          <a:prstGeom prst="rect">
            <a:avLst/>
          </a:prstGeom>
          <a:blipFill>
            <a:blip cstate="print" r:embed="rId4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5280576" y="1899653"/>
            <a:ext cx="333600" cy="135899"/>
          </a:xfrm>
          <a:prstGeom prst="rect">
            <a:avLst/>
          </a:prstGeom>
          <a:blipFill>
            <a:blip cstate="print" r:embed="rId4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4715301" y="1899513"/>
            <a:ext cx="530879" cy="106259"/>
          </a:xfrm>
          <a:prstGeom prst="rect">
            <a:avLst/>
          </a:prstGeom>
          <a:blipFill>
            <a:blip cstate="print" r:embed="rId4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4461676" y="1937543"/>
            <a:ext cx="216014" cy="68089"/>
          </a:xfrm>
          <a:prstGeom prst="rect">
            <a:avLst/>
          </a:prstGeom>
          <a:blipFill>
            <a:blip cstate="print" r:embed="rId4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4023075" y="1903707"/>
            <a:ext cx="407841" cy="131845"/>
          </a:xfrm>
          <a:prstGeom prst="rect">
            <a:avLst/>
          </a:prstGeom>
          <a:blipFill>
            <a:blip cstate="print" r:embed="rId4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3338957" y="1899653"/>
            <a:ext cx="642872" cy="106258"/>
          </a:xfrm>
          <a:prstGeom prst="rect">
            <a:avLst/>
          </a:prstGeom>
          <a:blipFill>
            <a:blip cstate="print" r:embed="rId4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3024512" y="1899653"/>
            <a:ext cx="275715" cy="105978"/>
          </a:xfrm>
          <a:prstGeom prst="rect">
            <a:avLst/>
          </a:prstGeom>
          <a:blipFill>
            <a:blip cstate="print" r:embed="rId4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2683781" y="1908461"/>
            <a:ext cx="306335" cy="97450"/>
          </a:xfrm>
          <a:prstGeom prst="rect">
            <a:avLst/>
          </a:prstGeom>
          <a:blipFill>
            <a:blip cstate="print" r:embed="rId4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2261538" y="1899653"/>
            <a:ext cx="374565" cy="106258"/>
          </a:xfrm>
          <a:prstGeom prst="rect">
            <a:avLst/>
          </a:prstGeom>
          <a:blipFill>
            <a:blip cstate="print" r:embed="rId4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2261538" y="1899653"/>
            <a:ext cx="342827" cy="106258"/>
          </a:xfrm>
          <a:prstGeom prst="rect">
            <a:avLst/>
          </a:prstGeom>
          <a:blipFill>
            <a:blip cstate="print" r:embed="rId4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2110537" y="1903707"/>
            <a:ext cx="117025" cy="100247"/>
          </a:xfrm>
          <a:prstGeom prst="rect">
            <a:avLst/>
          </a:prstGeom>
          <a:blipFill>
            <a:blip cstate="print" r:embed="rId4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1525269" y="1903707"/>
            <a:ext cx="545699" cy="102204"/>
          </a:xfrm>
          <a:prstGeom prst="rect">
            <a:avLst/>
          </a:prstGeom>
          <a:blipFill>
            <a:blip cstate="print" r:embed="rId4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1210684" y="1899653"/>
            <a:ext cx="275715" cy="105978"/>
          </a:xfrm>
          <a:prstGeom prst="rect">
            <a:avLst/>
          </a:prstGeom>
          <a:blipFill>
            <a:blip cstate="print" r:embed="rId4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903089" y="1937543"/>
            <a:ext cx="273199" cy="68089"/>
          </a:xfrm>
          <a:prstGeom prst="rect">
            <a:avLst/>
          </a:prstGeom>
          <a:blipFill>
            <a:blip cstate="print" r:embed="rId4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543204" y="1919367"/>
            <a:ext cx="322274" cy="116185"/>
          </a:xfrm>
          <a:prstGeom prst="rect">
            <a:avLst/>
          </a:prstGeom>
          <a:blipFill>
            <a:blip cstate="print" r:embed="rId4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6570096" y="1732760"/>
            <a:ext cx="213358" cy="67809"/>
          </a:xfrm>
          <a:prstGeom prst="rect">
            <a:avLst/>
          </a:prstGeom>
          <a:blipFill>
            <a:blip cstate="print" r:embed="rId4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6296336" y="1694591"/>
            <a:ext cx="235170" cy="106119"/>
          </a:xfrm>
          <a:prstGeom prst="rect">
            <a:avLst/>
          </a:prstGeom>
          <a:blipFill>
            <a:blip cstate="print" r:embed="rId4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6114436" y="1732481"/>
            <a:ext cx="140374" cy="68089"/>
          </a:xfrm>
          <a:prstGeom prst="rect">
            <a:avLst/>
          </a:prstGeom>
          <a:blipFill>
            <a:blip cstate="print" r:embed="rId4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5780976" y="1694591"/>
            <a:ext cx="291934" cy="105978"/>
          </a:xfrm>
          <a:prstGeom prst="rect">
            <a:avLst/>
          </a:prstGeom>
          <a:blipFill>
            <a:blip cstate="print" r:embed="rId4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5533223" y="1732760"/>
            <a:ext cx="213357" cy="67809"/>
          </a:xfrm>
          <a:prstGeom prst="rect">
            <a:avLst/>
          </a:prstGeom>
          <a:blipFill>
            <a:blip cstate="print" r:embed="rId4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5259464" y="1694591"/>
            <a:ext cx="235169" cy="106119"/>
          </a:xfrm>
          <a:prstGeom prst="rect">
            <a:avLst/>
          </a:prstGeom>
          <a:blipFill>
            <a:blip cstate="print" r:embed="rId4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4986544" y="1695850"/>
            <a:ext cx="231394" cy="105000"/>
          </a:xfrm>
          <a:prstGeom prst="rect">
            <a:avLst/>
          </a:prstGeom>
          <a:blipFill>
            <a:blip cstate="print" r:embed="rId4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4588768" y="1694591"/>
            <a:ext cx="357787" cy="106258"/>
          </a:xfrm>
          <a:prstGeom prst="rect">
            <a:avLst/>
          </a:prstGeom>
          <a:blipFill>
            <a:blip cstate="print" r:embed="rId4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4427002" y="1732481"/>
            <a:ext cx="121360" cy="68089"/>
          </a:xfrm>
          <a:prstGeom prst="rect">
            <a:avLst/>
          </a:prstGeom>
          <a:blipFill>
            <a:blip cstate="print" r:embed="rId4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4246220" y="1732481"/>
            <a:ext cx="140374" cy="68089"/>
          </a:xfrm>
          <a:prstGeom prst="rect">
            <a:avLst/>
          </a:prstGeom>
          <a:blipFill>
            <a:blip cstate="print" r:embed="rId4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3859211" y="1732481"/>
            <a:ext cx="345483" cy="98010"/>
          </a:xfrm>
          <a:prstGeom prst="rect">
            <a:avLst/>
          </a:prstGeom>
          <a:blipFill>
            <a:blip cstate="print" r:embed="rId4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3527708" y="1694591"/>
            <a:ext cx="289977" cy="135899"/>
          </a:xfrm>
          <a:prstGeom prst="rect">
            <a:avLst/>
          </a:prstGeom>
          <a:blipFill>
            <a:blip cstate="print" r:embed="rId4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2844010" y="1694591"/>
            <a:ext cx="644549" cy="106119"/>
          </a:xfrm>
          <a:prstGeom prst="rect">
            <a:avLst/>
          </a:prstGeom>
          <a:blipFill>
            <a:blip cstate="print" r:embed="rId4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2689373" y="1698645"/>
            <a:ext cx="117025" cy="100247"/>
          </a:xfrm>
          <a:prstGeom prst="rect">
            <a:avLst/>
          </a:prstGeom>
          <a:blipFill>
            <a:blip cstate="print" r:embed="rId4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2295093" y="1694591"/>
            <a:ext cx="354711" cy="105978"/>
          </a:xfrm>
          <a:prstGeom prst="rect">
            <a:avLst/>
          </a:prstGeom>
          <a:blipFill>
            <a:blip cstate="print" r:embed="rId4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2131929" y="1732481"/>
            <a:ext cx="121359" cy="68089"/>
          </a:xfrm>
          <a:prstGeom prst="rect">
            <a:avLst/>
          </a:prstGeom>
          <a:blipFill>
            <a:blip cstate="print" r:embed="rId4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1709126" y="1694591"/>
            <a:ext cx="385191" cy="106258"/>
          </a:xfrm>
          <a:prstGeom prst="rect">
            <a:avLst/>
          </a:prstGeom>
          <a:blipFill>
            <a:blip cstate="print" r:embed="rId4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1135603" y="1698645"/>
            <a:ext cx="532976" cy="131845"/>
          </a:xfrm>
          <a:prstGeom prst="rect">
            <a:avLst/>
          </a:prstGeom>
          <a:blipFill>
            <a:blip cstate="print" r:embed="rId4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823674" y="1694591"/>
            <a:ext cx="275715" cy="105978"/>
          </a:xfrm>
          <a:prstGeom prst="rect">
            <a:avLst/>
          </a:prstGeom>
          <a:blipFill>
            <a:blip cstate="print" r:embed="rId4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545581" y="1703399"/>
            <a:ext cx="243838" cy="97170"/>
          </a:xfrm>
          <a:prstGeom prst="rect">
            <a:avLst/>
          </a:prstGeom>
          <a:blipFill>
            <a:blip cstate="print" r:embed="rId4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6481593" y="1489530"/>
            <a:ext cx="334438" cy="106258"/>
          </a:xfrm>
          <a:prstGeom prst="rect">
            <a:avLst/>
          </a:prstGeom>
          <a:blipFill>
            <a:blip cstate="print" r:embed="rId4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6481593" y="1489530"/>
            <a:ext cx="302281" cy="106258"/>
          </a:xfrm>
          <a:prstGeom prst="rect">
            <a:avLst/>
          </a:prstGeom>
          <a:blipFill>
            <a:blip cstate="print" r:embed="rId4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6041733" y="1493584"/>
            <a:ext cx="406024" cy="131845"/>
          </a:xfrm>
          <a:prstGeom prst="rect">
            <a:avLst/>
          </a:prstGeom>
          <a:blipFill>
            <a:blip cstate="print" r:embed="rId4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5777482" y="1527280"/>
            <a:ext cx="226360" cy="68509"/>
          </a:xfrm>
          <a:prstGeom prst="rect">
            <a:avLst/>
          </a:prstGeom>
          <a:blipFill>
            <a:blip cstate="print" r:embed="rId4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5439267" y="1498338"/>
            <a:ext cx="306755" cy="97450"/>
          </a:xfrm>
          <a:prstGeom prst="rect">
            <a:avLst/>
          </a:prstGeom>
          <a:blipFill>
            <a:blip cstate="print" r:embed="rId4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5261282" y="1527420"/>
            <a:ext cx="140373" cy="68089"/>
          </a:xfrm>
          <a:prstGeom prst="rect">
            <a:avLst/>
          </a:prstGeom>
          <a:blipFill>
            <a:blip cstate="print" r:embed="rId4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4806182" y="1489530"/>
            <a:ext cx="413573" cy="106119"/>
          </a:xfrm>
          <a:prstGeom prst="rect">
            <a:avLst/>
          </a:prstGeom>
          <a:blipFill>
            <a:blip cstate="print" r:embed="rId4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4350244" y="1493584"/>
            <a:ext cx="411756" cy="102204"/>
          </a:xfrm>
          <a:prstGeom prst="rect">
            <a:avLst/>
          </a:prstGeom>
          <a:blipFill>
            <a:blip cstate="print" r:embed="rId4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4175334" y="1489530"/>
            <a:ext cx="138277" cy="106119"/>
          </a:xfrm>
          <a:prstGeom prst="rect">
            <a:avLst/>
          </a:prstGeom>
          <a:blipFill>
            <a:blip cstate="print" r:embed="rId4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3678569" y="1489530"/>
            <a:ext cx="455239" cy="106258"/>
          </a:xfrm>
          <a:prstGeom prst="rect">
            <a:avLst/>
          </a:prstGeom>
          <a:blipFill>
            <a:blip cstate="print" r:embed="rId4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3140698" y="1498338"/>
            <a:ext cx="498861" cy="127091"/>
          </a:xfrm>
          <a:prstGeom prst="rect">
            <a:avLst/>
          </a:prstGeom>
          <a:blipFill>
            <a:blip cstate="print" r:embed="rId4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2638481" y="1489530"/>
            <a:ext cx="459853" cy="135899"/>
          </a:xfrm>
          <a:prstGeom prst="rect">
            <a:avLst/>
          </a:prstGeom>
          <a:blipFill>
            <a:blip cstate="print" r:embed="rId4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2031541" y="1489390"/>
            <a:ext cx="565413" cy="136039"/>
          </a:xfrm>
          <a:prstGeom prst="rect">
            <a:avLst/>
          </a:prstGeom>
          <a:blipFill>
            <a:blip cstate="print" r:embed="rId4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1872291" y="1493584"/>
            <a:ext cx="117025" cy="100247"/>
          </a:xfrm>
          <a:prstGeom prst="rect">
            <a:avLst/>
          </a:prstGeom>
          <a:blipFill>
            <a:blip cstate="print" r:embed="rId4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1185097" y="1489530"/>
            <a:ext cx="650282" cy="106258"/>
          </a:xfrm>
          <a:prstGeom prst="rect">
            <a:avLst/>
          </a:prstGeom>
          <a:blipFill>
            <a:blip cstate="print" r:embed="rId4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1026686" y="1493584"/>
            <a:ext cx="117025" cy="100247"/>
          </a:xfrm>
          <a:prstGeom prst="rect">
            <a:avLst/>
          </a:prstGeom>
          <a:blipFill>
            <a:blip cstate="print" r:embed="rId4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543204" y="1489530"/>
            <a:ext cx="441956" cy="106258"/>
          </a:xfrm>
          <a:prstGeom prst="rect">
            <a:avLst/>
          </a:prstGeom>
          <a:blipFill>
            <a:blip cstate="print" r:embed="rId4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6422449" y="1304182"/>
            <a:ext cx="170434" cy="86545"/>
          </a:xfrm>
          <a:prstGeom prst="rect">
            <a:avLst/>
          </a:prstGeom>
          <a:blipFill>
            <a:blip cstate="print" r:embed="rId4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5744064" y="1304182"/>
            <a:ext cx="641334" cy="86545"/>
          </a:xfrm>
          <a:prstGeom prst="rect">
            <a:avLst/>
          </a:prstGeom>
          <a:blipFill>
            <a:blip cstate="print" r:embed="rId5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5486384" y="1322358"/>
            <a:ext cx="216014" cy="68089"/>
          </a:xfrm>
          <a:prstGeom prst="rect">
            <a:avLst/>
          </a:prstGeom>
          <a:blipFill>
            <a:blip cstate="print" r:embed="rId5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4817366" y="1284468"/>
            <a:ext cx="629590" cy="128349"/>
          </a:xfrm>
          <a:prstGeom prst="rect">
            <a:avLst/>
          </a:prstGeom>
          <a:blipFill>
            <a:blip cstate="print" r:embed="rId5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4661192" y="1322358"/>
            <a:ext cx="121359" cy="68089"/>
          </a:xfrm>
          <a:prstGeom prst="rect">
            <a:avLst/>
          </a:prstGeom>
          <a:blipFill>
            <a:blip cstate="print" r:embed="rId5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4110179" y="1304182"/>
            <a:ext cx="510606" cy="86545"/>
          </a:xfrm>
          <a:prstGeom prst="rect">
            <a:avLst/>
          </a:prstGeom>
          <a:blipFill>
            <a:blip cstate="print" r:embed="rId5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3810554" y="1284468"/>
            <a:ext cx="261734" cy="105978"/>
          </a:xfrm>
          <a:prstGeom prst="rect">
            <a:avLst/>
          </a:prstGeom>
          <a:blipFill>
            <a:blip cstate="print" r:embed="rId5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3406348" y="1293276"/>
            <a:ext cx="367154" cy="97170"/>
          </a:xfrm>
          <a:prstGeom prst="rect">
            <a:avLst/>
          </a:prstGeom>
          <a:blipFill>
            <a:blip cstate="print" r:embed="rId5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2735931" y="1284468"/>
            <a:ext cx="628191" cy="106258"/>
          </a:xfrm>
          <a:prstGeom prst="rect">
            <a:avLst/>
          </a:prstGeom>
          <a:blipFill>
            <a:blip cstate="print" r:embed="rId5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2417292" y="1284468"/>
            <a:ext cx="278372" cy="106258"/>
          </a:xfrm>
          <a:prstGeom prst="rect">
            <a:avLst/>
          </a:prstGeom>
          <a:blipFill>
            <a:blip cstate="print" r:embed="rId5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2061321" y="1288522"/>
            <a:ext cx="314444" cy="131845"/>
          </a:xfrm>
          <a:prstGeom prst="rect">
            <a:avLst/>
          </a:prstGeom>
          <a:blipFill>
            <a:blip cstate="print" r:embed="rId5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1422923" y="1284328"/>
            <a:ext cx="601626" cy="106119"/>
          </a:xfrm>
          <a:prstGeom prst="rect">
            <a:avLst/>
          </a:prstGeom>
          <a:blipFill>
            <a:blip cstate="print" r:embed="rId5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1422923" y="1284328"/>
            <a:ext cx="385890" cy="106119"/>
          </a:xfrm>
          <a:prstGeom prst="rect">
            <a:avLst/>
          </a:prstGeom>
          <a:blipFill>
            <a:blip cstate="print" r:embed="rId5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1122320" y="1284468"/>
            <a:ext cx="263412" cy="135899"/>
          </a:xfrm>
          <a:prstGeom prst="rect">
            <a:avLst/>
          </a:prstGeom>
          <a:blipFill>
            <a:blip cstate="print" r:embed="rId5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544183" y="1288522"/>
            <a:ext cx="544021" cy="131845"/>
          </a:xfrm>
          <a:prstGeom prst="rect">
            <a:avLst/>
          </a:prstGeom>
          <a:blipFill>
            <a:blip cstate="print" r:embed="rId5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544183" y="1288522"/>
            <a:ext cx="271940" cy="101924"/>
          </a:xfrm>
          <a:prstGeom prst="rect">
            <a:avLst/>
          </a:prstGeom>
          <a:blipFill>
            <a:blip cstate="print" r:embed="rId5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1905428" y="986197"/>
            <a:ext cx="580654" cy="105978"/>
          </a:xfrm>
          <a:prstGeom prst="rect">
            <a:avLst/>
          </a:prstGeom>
          <a:blipFill>
            <a:blip cstate="print" r:embed="rId5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1638380" y="990251"/>
            <a:ext cx="234610" cy="101924"/>
          </a:xfrm>
          <a:prstGeom prst="rect">
            <a:avLst/>
          </a:prstGeom>
          <a:blipFill>
            <a:blip cstate="print" r:embed="rId5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1255844" y="986197"/>
            <a:ext cx="341708" cy="106119"/>
          </a:xfrm>
          <a:prstGeom prst="rect">
            <a:avLst/>
          </a:prstGeom>
          <a:blipFill>
            <a:blip cstate="print" r:embed="rId5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1077160" y="986197"/>
            <a:ext cx="138277" cy="106119"/>
          </a:xfrm>
          <a:prstGeom prst="rect">
            <a:avLst/>
          </a:prstGeom>
          <a:blipFill>
            <a:blip cstate="print" r:embed="rId5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708047" y="986197"/>
            <a:ext cx="328007" cy="106119"/>
          </a:xfrm>
          <a:prstGeom prst="rect">
            <a:avLst/>
          </a:prstGeom>
          <a:blipFill>
            <a:blip cstate="print" r:embed="rId5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549496" y="986197"/>
            <a:ext cx="127091" cy="104301"/>
          </a:xfrm>
          <a:prstGeom prst="rect">
            <a:avLst/>
          </a:prstGeom>
          <a:blipFill>
            <a:blip cstate="print" r:embed="rId5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6361770" y="781136"/>
            <a:ext cx="654336" cy="106258"/>
          </a:xfrm>
          <a:prstGeom prst="rect">
            <a:avLst/>
          </a:prstGeom>
          <a:blipFill>
            <a:blip cstate="print" r:embed="rId5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6080461" y="781136"/>
            <a:ext cx="239923" cy="105978"/>
          </a:xfrm>
          <a:prstGeom prst="rect">
            <a:avLst/>
          </a:prstGeom>
          <a:blipFill>
            <a:blip cstate="print" r:embed="rId5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5824459" y="800850"/>
            <a:ext cx="221746" cy="86265"/>
          </a:xfrm>
          <a:prstGeom prst="rect">
            <a:avLst/>
          </a:prstGeom>
          <a:blipFill>
            <a:blip cstate="print" r:embed="rId5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5556713" y="785190"/>
            <a:ext cx="234610" cy="101924"/>
          </a:xfrm>
          <a:prstGeom prst="rect">
            <a:avLst/>
          </a:prstGeom>
          <a:blipFill>
            <a:blip cstate="print" r:embed="rId5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4953827" y="781136"/>
            <a:ext cx="562057" cy="135899"/>
          </a:xfrm>
          <a:prstGeom prst="rect">
            <a:avLst/>
          </a:prstGeom>
          <a:blipFill>
            <a:blip cstate="print" r:embed="rId5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4582477" y="785190"/>
            <a:ext cx="338493" cy="101924"/>
          </a:xfrm>
          <a:prstGeom prst="rect">
            <a:avLst/>
          </a:prstGeom>
          <a:blipFill>
            <a:blip cstate="print" r:embed="rId5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4404491" y="819026"/>
            <a:ext cx="140374" cy="68089"/>
          </a:xfrm>
          <a:prstGeom prst="rect">
            <a:avLst/>
          </a:prstGeom>
          <a:blipFill>
            <a:blip cstate="print" r:embed="rId5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4092003" y="785190"/>
            <a:ext cx="275436" cy="101924"/>
          </a:xfrm>
          <a:prstGeom prst="rect">
            <a:avLst/>
          </a:prstGeom>
          <a:blipFill>
            <a:blip cstate="print" r:embed="rId5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3632989" y="781136"/>
            <a:ext cx="410778" cy="106258"/>
          </a:xfrm>
          <a:prstGeom prst="rect">
            <a:avLst/>
          </a:prstGeom>
          <a:blipFill>
            <a:blip cstate="print" r:embed="rId5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3375309" y="819026"/>
            <a:ext cx="216014" cy="68089"/>
          </a:xfrm>
          <a:prstGeom prst="rect">
            <a:avLst/>
          </a:prstGeom>
          <a:blipFill>
            <a:blip cstate="print" r:embed="rId5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2786266" y="781136"/>
            <a:ext cx="551851" cy="135899"/>
          </a:xfrm>
          <a:prstGeom prst="rect">
            <a:avLst/>
          </a:prstGeom>
          <a:blipFill>
            <a:blip cstate="print" r:embed="rId5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2786266" y="781136"/>
            <a:ext cx="423221" cy="135899"/>
          </a:xfrm>
          <a:prstGeom prst="rect">
            <a:avLst/>
          </a:prstGeom>
          <a:blipFill>
            <a:blip cstate="print" r:embed="rId5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2613174" y="781136"/>
            <a:ext cx="138277" cy="106119"/>
          </a:xfrm>
          <a:prstGeom prst="rect">
            <a:avLst/>
          </a:prstGeom>
          <a:blipFill>
            <a:blip cstate="print" r:embed="rId5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2100330" y="781136"/>
            <a:ext cx="467123" cy="135899"/>
          </a:xfrm>
          <a:prstGeom prst="rect">
            <a:avLst/>
          </a:prstGeom>
          <a:blipFill>
            <a:blip cstate="print" r:embed="rId5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1748554" y="787707"/>
            <a:ext cx="310529" cy="99967"/>
          </a:xfrm>
          <a:prstGeom prst="rect">
            <a:avLst/>
          </a:prstGeom>
          <a:blipFill>
            <a:blip cstate="print" r:embed="rId5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854294" y="781136"/>
            <a:ext cx="847282" cy="135899"/>
          </a:xfrm>
          <a:prstGeom prst="rect">
            <a:avLst/>
          </a:prstGeom>
          <a:blipFill>
            <a:blip cstate="print" r:embed="rId5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548377" y="781136"/>
            <a:ext cx="261734" cy="106258"/>
          </a:xfrm>
          <a:prstGeom prst="rect">
            <a:avLst/>
          </a:prstGeom>
          <a:blipFill>
            <a:blip cstate="print" r:embed="rId5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6835919" y="613964"/>
            <a:ext cx="167778" cy="68089"/>
          </a:xfrm>
          <a:prstGeom prst="rect">
            <a:avLst/>
          </a:prstGeom>
          <a:blipFill>
            <a:blip cstate="print" r:embed="rId5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6352577" y="576074"/>
            <a:ext cx="447408" cy="107936"/>
          </a:xfrm>
          <a:prstGeom prst="rect">
            <a:avLst/>
          </a:prstGeom>
          <a:blipFill>
            <a:blip cstate="print" r:embed="rId5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6106361" y="576074"/>
            <a:ext cx="207206" cy="106258"/>
          </a:xfrm>
          <a:prstGeom prst="rect">
            <a:avLst/>
          </a:prstGeom>
          <a:blipFill>
            <a:blip cstate="print" r:embed="rId5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5379879" y="576074"/>
            <a:ext cx="680762" cy="135899"/>
          </a:xfrm>
          <a:prstGeom prst="rect">
            <a:avLst/>
          </a:prstGeom>
          <a:blipFill>
            <a:blip cstate="print" r:embed="rId5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5111014" y="580128"/>
            <a:ext cx="234610" cy="101924"/>
          </a:xfrm>
          <a:prstGeom prst="rect">
            <a:avLst/>
          </a:prstGeom>
          <a:blipFill>
            <a:blip cstate="print" r:embed="rId5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4949247" y="613964"/>
            <a:ext cx="121359" cy="68089"/>
          </a:xfrm>
          <a:prstGeom prst="rect">
            <a:avLst/>
          </a:prstGeom>
          <a:blipFill>
            <a:blip cstate="print" r:embed="rId5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4581253" y="576074"/>
            <a:ext cx="328007" cy="106119"/>
          </a:xfrm>
          <a:prstGeom prst="rect">
            <a:avLst/>
          </a:prstGeom>
          <a:blipFill>
            <a:blip cstate="print" r:embed="rId5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4393340" y="576074"/>
            <a:ext cx="156453" cy="104301"/>
          </a:xfrm>
          <a:prstGeom prst="rect">
            <a:avLst/>
          </a:prstGeom>
          <a:blipFill>
            <a:blip cstate="print" r:embed="rId5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3720547" y="576074"/>
            <a:ext cx="628191" cy="106258"/>
          </a:xfrm>
          <a:prstGeom prst="rect">
            <a:avLst/>
          </a:prstGeom>
          <a:blipFill>
            <a:blip cstate="print" r:embed="rId5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3407081" y="613964"/>
            <a:ext cx="273198" cy="68089"/>
          </a:xfrm>
          <a:prstGeom prst="rect">
            <a:avLst/>
          </a:prstGeom>
          <a:blipFill>
            <a:blip cstate="print" r:embed="rId5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2822372" y="576074"/>
            <a:ext cx="543882" cy="106119"/>
          </a:xfrm>
          <a:prstGeom prst="rect">
            <a:avLst/>
          </a:prstGeom>
          <a:blipFill>
            <a:blip cstate="print" r:embed="rId5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2512261" y="576074"/>
            <a:ext cx="275715" cy="105978"/>
          </a:xfrm>
          <a:prstGeom prst="rect">
            <a:avLst/>
          </a:prstGeom>
          <a:blipFill>
            <a:blip cstate="print" r:embed="rId5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2243256" y="595788"/>
            <a:ext cx="234749" cy="86265"/>
          </a:xfrm>
          <a:prstGeom prst="rect">
            <a:avLst/>
          </a:prstGeom>
          <a:blipFill>
            <a:blip cstate="print" r:embed="rId5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1900428" y="584882"/>
            <a:ext cx="306755" cy="97450"/>
          </a:xfrm>
          <a:prstGeom prst="rect">
            <a:avLst/>
          </a:prstGeom>
          <a:blipFill>
            <a:blip cstate="print" r:embed="rId5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1373603" y="576074"/>
            <a:ext cx="489633" cy="105978"/>
          </a:xfrm>
          <a:prstGeom prst="rect">
            <a:avLst/>
          </a:prstGeom>
          <a:blipFill>
            <a:blip cstate="print" r:embed="rId5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802456" y="576074"/>
            <a:ext cx="537590" cy="106119"/>
          </a:xfrm>
          <a:prstGeom prst="rect">
            <a:avLst/>
          </a:prstGeom>
          <a:blipFill>
            <a:blip cstate="print" r:embed="rId5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549076" y="584882"/>
            <a:ext cx="220243" cy="97170"/>
          </a:xfrm>
          <a:prstGeom prst="rect">
            <a:avLst/>
          </a:prstGeom>
          <a:blipFill>
            <a:blip cstate="print" r:embed="rId5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542925" y="4511296"/>
            <a:ext cx="6487398" cy="12700"/>
          </a:xfrm>
          <a:prstGeom prst="rect">
            <a:avLst/>
          </a:prstGeom>
          <a:blipFill>
            <a:blip cstate="print" r:embed="rId5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542925" y="3271607"/>
            <a:ext cx="6487398" cy="12700"/>
          </a:xfrm>
          <a:prstGeom prst="rect">
            <a:avLst/>
          </a:prstGeom>
          <a:blipFill>
            <a:blip cstate="print" r:embed="rId5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550102" y="9842195"/>
            <a:ext cx="305915" cy="86545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6061167" y="9822481"/>
            <a:ext cx="447409" cy="107936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350065" y="9822481"/>
            <a:ext cx="674050" cy="106259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091406" y="9826536"/>
            <a:ext cx="217273" cy="131845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091406" y="9826536"/>
            <a:ext cx="127651" cy="131845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855117" y="9826536"/>
            <a:ext cx="188611" cy="131845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636026" y="9822481"/>
            <a:ext cx="178963" cy="106119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181625" y="9822481"/>
            <a:ext cx="412875" cy="135900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974279" y="9831290"/>
            <a:ext cx="166240" cy="97170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184879" y="9822481"/>
            <a:ext cx="741722" cy="135900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947613" y="9826536"/>
            <a:ext cx="188611" cy="131845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01989" y="9822342"/>
            <a:ext cx="307873" cy="106119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31058" y="9842195"/>
            <a:ext cx="331922" cy="86545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049018" y="9860371"/>
            <a:ext cx="140374" cy="68089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685917" y="9842195"/>
            <a:ext cx="324371" cy="116186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059403" y="9842195"/>
            <a:ext cx="584708" cy="86545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00852" y="9826536"/>
            <a:ext cx="117025" cy="100246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42925" y="9822481"/>
            <a:ext cx="318359" cy="10597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609803" y="9617420"/>
            <a:ext cx="226500" cy="105978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799013" y="9617420"/>
            <a:ext cx="766748" cy="128349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51259" y="9655309"/>
            <a:ext cx="206368" cy="68089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085534" y="9617280"/>
            <a:ext cx="426997" cy="136039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319904" y="9617420"/>
            <a:ext cx="719770" cy="128349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041111" y="9637133"/>
            <a:ext cx="235449" cy="116185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710307" y="9617420"/>
            <a:ext cx="291934" cy="105978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188655" y="9617420"/>
            <a:ext cx="484600" cy="135899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188655" y="9617420"/>
            <a:ext cx="138277" cy="106119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871414" y="9617420"/>
            <a:ext cx="278372" cy="106258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608560" y="9617420"/>
            <a:ext cx="219649" cy="107936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419530" y="9617420"/>
            <a:ext cx="156453" cy="104301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66674" y="9617420"/>
            <a:ext cx="1308254" cy="135899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47678" y="9621474"/>
            <a:ext cx="479846" cy="131845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462688" y="9450248"/>
            <a:ext cx="140373" cy="68089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800941" y="9412358"/>
            <a:ext cx="623437" cy="135900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548014" y="9450248"/>
            <a:ext cx="216014" cy="68089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858024" y="9416413"/>
            <a:ext cx="657972" cy="131845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741875" y="9412358"/>
            <a:ext cx="1072385" cy="135900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469095" y="9432072"/>
            <a:ext cx="234750" cy="86265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627405" y="9412358"/>
            <a:ext cx="799185" cy="106259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448162" y="9412358"/>
            <a:ext cx="138277" cy="106119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914485" y="9412358"/>
            <a:ext cx="492150" cy="135900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336348" y="9412358"/>
            <a:ext cx="541085" cy="106259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62729" y="9432072"/>
            <a:ext cx="234750" cy="86265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49076" y="9412358"/>
            <a:ext cx="473525" cy="105979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69921" y="9114087"/>
            <a:ext cx="464467" cy="106258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7678" y="9114087"/>
            <a:ext cx="383234" cy="106258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955466" y="8909025"/>
            <a:ext cx="732353" cy="106119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73318" y="8909025"/>
            <a:ext cx="239923" cy="105979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157958" y="8908886"/>
            <a:ext cx="481104" cy="106119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157958" y="8908886"/>
            <a:ext cx="223564" cy="106119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883500" y="8908886"/>
            <a:ext cx="234470" cy="106398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507396" y="8909025"/>
            <a:ext cx="338913" cy="106119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328012" y="8909025"/>
            <a:ext cx="138277" cy="106119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169462" y="8913080"/>
            <a:ext cx="117025" cy="100247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675773" y="8928739"/>
            <a:ext cx="454120" cy="86545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483946" y="8917834"/>
            <a:ext cx="151699" cy="97170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2627715" y="8909025"/>
            <a:ext cx="814006" cy="135900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450289" y="8909025"/>
            <a:ext cx="138277" cy="106119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192749" y="8946915"/>
            <a:ext cx="216014" cy="68089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417751" y="8909025"/>
            <a:ext cx="741441" cy="135900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237668" y="8909025"/>
            <a:ext cx="138277" cy="106119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980128" y="8946915"/>
            <a:ext cx="216014" cy="6808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2086" y="8913080"/>
            <a:ext cx="406024" cy="131845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463277" y="8723678"/>
            <a:ext cx="365756" cy="86265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233840" y="8712772"/>
            <a:ext cx="193923" cy="97171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5958542" y="8741714"/>
            <a:ext cx="235869" cy="68509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5958542" y="8741714"/>
            <a:ext cx="203710" cy="68509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648571" y="8741854"/>
            <a:ext cx="271242" cy="68369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367543" y="8703964"/>
            <a:ext cx="250268" cy="105979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947955" y="8703964"/>
            <a:ext cx="384771" cy="107936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706075" y="8741854"/>
            <a:ext cx="206367" cy="68089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447275" y="8708019"/>
            <a:ext cx="217273" cy="131844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447275" y="8708019"/>
            <a:ext cx="127651" cy="131844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543507" y="8703964"/>
            <a:ext cx="861403" cy="106538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027727" y="8703964"/>
            <a:ext cx="471178" cy="135899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027727" y="8703964"/>
            <a:ext cx="229716" cy="135899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493772" y="8708019"/>
            <a:ext cx="493408" cy="101924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242523" y="8741854"/>
            <a:ext cx="216014" cy="68089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771764" y="8708019"/>
            <a:ext cx="438741" cy="131844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593079" y="8703964"/>
            <a:ext cx="138277" cy="106119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434529" y="8708019"/>
            <a:ext cx="117025" cy="100246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63146" y="8708019"/>
            <a:ext cx="234610" cy="101924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901691" y="8741854"/>
            <a:ext cx="223844" cy="98009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47818" y="8712772"/>
            <a:ext cx="315003" cy="97730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677601" y="8498903"/>
            <a:ext cx="138277" cy="106119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420061" y="8536792"/>
            <a:ext cx="216013" cy="68090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538104" y="8498903"/>
            <a:ext cx="849379" cy="106258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295804" y="8536792"/>
            <a:ext cx="206366" cy="68090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800717" y="8498903"/>
            <a:ext cx="451603" cy="135899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621193" y="8502957"/>
            <a:ext cx="147085" cy="101645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3912328" y="8498903"/>
            <a:ext cx="671254" cy="135899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577051" y="8507711"/>
            <a:ext cx="294031" cy="97171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909850" y="8498903"/>
            <a:ext cx="619523" cy="135899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909850" y="8498903"/>
            <a:ext cx="229716" cy="135899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731446" y="8498903"/>
            <a:ext cx="138277" cy="106119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572895" y="8502957"/>
            <a:ext cx="117025" cy="100247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656264" y="8498763"/>
            <a:ext cx="877482" cy="136039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482892" y="8498903"/>
            <a:ext cx="138277" cy="106119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129159" y="8498903"/>
            <a:ext cx="315004" cy="135899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991720" y="8498903"/>
            <a:ext cx="100387" cy="105979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17542" y="8518616"/>
            <a:ext cx="234749" cy="86266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39709" y="8498903"/>
            <a:ext cx="137006" cy="104301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360411" y="8200631"/>
            <a:ext cx="489355" cy="135900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360411" y="8200631"/>
            <a:ext cx="229716" cy="135900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085114" y="8200631"/>
            <a:ext cx="235169" cy="106119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905730" y="8200631"/>
            <a:ext cx="138277" cy="106119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499846" y="8200631"/>
            <a:ext cx="364359" cy="107936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201200" y="8200491"/>
            <a:ext cx="261175" cy="106398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016503" y="8204686"/>
            <a:ext cx="147085" cy="101644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3625299" y="8200631"/>
            <a:ext cx="353593" cy="105979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3381880" y="8238521"/>
            <a:ext cx="206367" cy="68089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119726" y="8238521"/>
            <a:ext cx="223844" cy="98010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938525" y="8238521"/>
            <a:ext cx="140374" cy="68089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628973" y="8238521"/>
            <a:ext cx="266488" cy="68369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128294" y="8200631"/>
            <a:ext cx="459153" cy="135900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128294" y="8200631"/>
            <a:ext cx="229716" cy="135900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852997" y="8200631"/>
            <a:ext cx="235169" cy="106119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671097" y="8238521"/>
            <a:ext cx="140374" cy="68089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23203" y="8201330"/>
            <a:ext cx="206367" cy="105280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993550" y="8220345"/>
            <a:ext cx="388127" cy="86545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547818" y="8200631"/>
            <a:ext cx="409100" cy="106259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6742070" y="7995570"/>
            <a:ext cx="138276" cy="106119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389734" y="7995570"/>
            <a:ext cx="313605" cy="106259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5997271" y="7995570"/>
            <a:ext cx="353593" cy="105979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5728406" y="8004378"/>
            <a:ext cx="231813" cy="97171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239331" y="7995570"/>
            <a:ext cx="440838" cy="135899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5034921" y="8033460"/>
            <a:ext cx="167778" cy="68089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820443" y="7995570"/>
            <a:ext cx="178963" cy="106119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053834" y="7995570"/>
            <a:ext cx="725083" cy="106259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3873752" y="7995570"/>
            <a:ext cx="138277" cy="106119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3668363" y="7999625"/>
            <a:ext cx="166659" cy="101924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3309875" y="7995570"/>
            <a:ext cx="322274" cy="135899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580597" y="7995570"/>
            <a:ext cx="689570" cy="135899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446374" y="7999625"/>
            <a:ext cx="90041" cy="102204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1998125" y="7995570"/>
            <a:ext cx="409100" cy="106259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224525" y="7995570"/>
            <a:ext cx="732353" cy="106119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16480" y="8004378"/>
            <a:ext cx="166240" cy="97171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547818" y="7995570"/>
            <a:ext cx="420984" cy="106259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6551360" y="7810222"/>
            <a:ext cx="454119" cy="86545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5694430" y="7790508"/>
            <a:ext cx="819598" cy="135900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5515186" y="7790508"/>
            <a:ext cx="138277" cy="106119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5168584" y="7790368"/>
            <a:ext cx="307873" cy="106119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4667485" y="7810222"/>
            <a:ext cx="466844" cy="116185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208750" y="7790508"/>
            <a:ext cx="423081" cy="135900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3947854" y="7790508"/>
            <a:ext cx="223844" cy="106119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602229" y="7828398"/>
            <a:ext cx="306755" cy="68089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421308" y="7828398"/>
            <a:ext cx="140374" cy="68089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2123260" y="7790508"/>
            <a:ext cx="1258200" cy="135900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876346" y="7828398"/>
            <a:ext cx="206367" cy="68089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529743" y="7790368"/>
            <a:ext cx="307873" cy="106119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028644" y="7810222"/>
            <a:ext cx="466844" cy="116185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544183" y="7790508"/>
            <a:ext cx="448807" cy="135900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5543710" y="7585307"/>
            <a:ext cx="1017997" cy="136038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5543710" y="7585307"/>
            <a:ext cx="128909" cy="106398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5097558" y="7585447"/>
            <a:ext cx="409239" cy="106258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4087810" y="7585447"/>
            <a:ext cx="968502" cy="135899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521277" y="7585447"/>
            <a:ext cx="525426" cy="135899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343012" y="7585447"/>
            <a:ext cx="138277" cy="106119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009832" y="7623336"/>
            <a:ext cx="287460" cy="98010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2831567" y="7585447"/>
            <a:ext cx="138277" cy="106119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2034757" y="7585447"/>
            <a:ext cx="756961" cy="135899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1882218" y="7589501"/>
            <a:ext cx="117025" cy="100247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729578" y="7585447"/>
            <a:ext cx="1113071" cy="135899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547678" y="7623336"/>
            <a:ext cx="140374" cy="68090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6622947" y="7381644"/>
            <a:ext cx="393999" cy="134641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6074310" y="7380385"/>
            <a:ext cx="507949" cy="105979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5715962" y="7384440"/>
            <a:ext cx="320597" cy="131844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5715962" y="7384440"/>
            <a:ext cx="156873" cy="131844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4681607" y="7380245"/>
            <a:ext cx="986678" cy="136039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506697" y="7380385"/>
            <a:ext cx="138277" cy="106119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4189456" y="7380385"/>
            <a:ext cx="278372" cy="106259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930657" y="7384440"/>
            <a:ext cx="217273" cy="131844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930657" y="7384440"/>
            <a:ext cx="127651" cy="131844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254788" y="7380385"/>
            <a:ext cx="637139" cy="135900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036676" y="7380385"/>
            <a:ext cx="178963" cy="106119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2194007" y="7380385"/>
            <a:ext cx="799185" cy="106259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1735831" y="7384440"/>
            <a:ext cx="420005" cy="131844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1408103" y="7384440"/>
            <a:ext cx="292913" cy="101924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1135323" y="7400099"/>
            <a:ext cx="234749" cy="86265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545721" y="7380385"/>
            <a:ext cx="549055" cy="135900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6381561" y="7195038"/>
            <a:ext cx="445172" cy="86545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6223010" y="7179379"/>
            <a:ext cx="117025" cy="100246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5556090" y="7175324"/>
            <a:ext cx="631826" cy="106259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5353497" y="7175324"/>
            <a:ext cx="164003" cy="106119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5043386" y="7213214"/>
            <a:ext cx="271241" cy="68369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840793" y="7213214"/>
            <a:ext cx="167778" cy="68089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587586" y="7179379"/>
            <a:ext cx="217273" cy="131844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587586" y="7179379"/>
            <a:ext cx="127651" cy="131844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763373" y="7175324"/>
            <a:ext cx="783806" cy="135899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507791" y="7213214"/>
            <a:ext cx="216014" cy="6808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2357668" y="7175324"/>
            <a:ext cx="1114888" cy="135899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2173810" y="7213214"/>
            <a:ext cx="140374" cy="68089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1484349" y="7183062"/>
            <a:ext cx="645526" cy="122995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1484349" y="7183062"/>
            <a:ext cx="522397" cy="122995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1308224" y="7209495"/>
            <a:ext cx="133621" cy="71325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952388" y="7183062"/>
            <a:ext cx="310808" cy="97891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771481" y="7183062"/>
            <a:ext cx="380275" cy="97891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771481" y="7183062"/>
            <a:ext cx="88062" cy="96563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542659" y="7183062"/>
            <a:ext cx="179411" cy="97758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2004138" y="6877053"/>
            <a:ext cx="831343" cy="106258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2004138" y="6877053"/>
            <a:ext cx="799185" cy="106258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1261297" y="6877053"/>
            <a:ext cx="701873" cy="135899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541387" y="6876913"/>
            <a:ext cx="682020" cy="136039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6269073" y="6673250"/>
            <a:ext cx="231394" cy="104999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6083258" y="6709881"/>
            <a:ext cx="143729" cy="98010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670942" y="6671991"/>
            <a:ext cx="370650" cy="105979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5435073" y="6671991"/>
            <a:ext cx="196441" cy="105979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4892728" y="6671991"/>
            <a:ext cx="505292" cy="106258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4250974" y="6676046"/>
            <a:ext cx="600088" cy="101924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3991477" y="6709881"/>
            <a:ext cx="216014" cy="68089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3341194" y="6676046"/>
            <a:ext cx="615467" cy="102203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107003" y="6671991"/>
            <a:ext cx="196440" cy="105979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2914198" y="6671991"/>
            <a:ext cx="148483" cy="135900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2359828" y="6671991"/>
            <a:ext cx="518855" cy="107936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1721430" y="6680800"/>
            <a:ext cx="603304" cy="97170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541666" y="6671991"/>
            <a:ext cx="1131807" cy="135900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5768672" y="6466930"/>
            <a:ext cx="768146" cy="135899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5586911" y="6504820"/>
            <a:ext cx="140374" cy="68089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5156420" y="6466930"/>
            <a:ext cx="387008" cy="107936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4518721" y="6466930"/>
            <a:ext cx="602604" cy="135899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3949531" y="6466930"/>
            <a:ext cx="528222" cy="106259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3714641" y="6486644"/>
            <a:ext cx="193504" cy="86265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3073028" y="6466930"/>
            <a:ext cx="600368" cy="135899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2519358" y="6466930"/>
            <a:ext cx="517037" cy="107936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1907385" y="6466930"/>
            <a:ext cx="579255" cy="106259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1653060" y="6504820"/>
            <a:ext cx="212938" cy="68089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1169858" y="6466930"/>
            <a:ext cx="442655" cy="135899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548377" y="6466790"/>
            <a:ext cx="851197" cy="136039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548377" y="6466790"/>
            <a:ext cx="598689" cy="106259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6716726" y="6299758"/>
            <a:ext cx="216014" cy="68089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6263025" y="6261868"/>
            <a:ext cx="421683" cy="135899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6021143" y="6299758"/>
            <a:ext cx="206368" cy="68089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5747664" y="6281582"/>
            <a:ext cx="234750" cy="86265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4905975" y="6261868"/>
            <a:ext cx="799185" cy="106259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4163134" y="6261868"/>
            <a:ext cx="701873" cy="135899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3890494" y="6268300"/>
            <a:ext cx="229296" cy="99827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3812756" y="6268300"/>
            <a:ext cx="222446" cy="99967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3578705" y="6299758"/>
            <a:ext cx="189309" cy="68369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3343675" y="6261868"/>
            <a:ext cx="196440" cy="105979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3053698" y="6281582"/>
            <a:ext cx="255722" cy="116185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2800771" y="6279765"/>
            <a:ext cx="210981" cy="88362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2722055" y="6279765"/>
            <a:ext cx="150581" cy="88362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2417677" y="6261868"/>
            <a:ext cx="262573" cy="106119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2160136" y="6299758"/>
            <a:ext cx="216014" cy="68089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1301109" y="6270677"/>
            <a:ext cx="826589" cy="127091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1053076" y="6299758"/>
            <a:ext cx="206367" cy="68089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540128" y="6261868"/>
            <a:ext cx="469464" cy="135899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5273304" y="5963597"/>
            <a:ext cx="594916" cy="135899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4927401" y="5983311"/>
            <a:ext cx="310809" cy="116185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4609181" y="5963597"/>
            <a:ext cx="283126" cy="105979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4165825" y="5963457"/>
            <a:ext cx="410917" cy="108076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3989937" y="6001487"/>
            <a:ext cx="140374" cy="68089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3556229" y="5963597"/>
            <a:ext cx="392182" cy="106259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3403411" y="5983311"/>
            <a:ext cx="111572" cy="86265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3126157" y="5983311"/>
            <a:ext cx="242999" cy="86545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2765853" y="5963597"/>
            <a:ext cx="328286" cy="135899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2637082" y="5967652"/>
            <a:ext cx="90041" cy="102204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2188834" y="5963597"/>
            <a:ext cx="409099" cy="106259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1981347" y="5972405"/>
            <a:ext cx="166240" cy="97171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1387690" y="5963597"/>
            <a:ext cx="545979" cy="135899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864500" y="5963597"/>
            <a:ext cx="486837" cy="135899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545721" y="6001487"/>
            <a:ext cx="277952" cy="98009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6225590" y="5758535"/>
            <a:ext cx="550873" cy="105979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5967910" y="5796425"/>
            <a:ext cx="223844" cy="98009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5835085" y="5762590"/>
            <a:ext cx="90040" cy="102204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5493235" y="5767344"/>
            <a:ext cx="306755" cy="97450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5160195" y="5758535"/>
            <a:ext cx="293472" cy="106259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4318645" y="5758535"/>
            <a:ext cx="799185" cy="106259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4061244" y="5796425"/>
            <a:ext cx="216014" cy="68089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3148948" y="5758396"/>
            <a:ext cx="877481" cy="136039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2897419" y="5796425"/>
            <a:ext cx="216014" cy="68089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2221691" y="5758535"/>
            <a:ext cx="640494" cy="106259"/>
          </a:xfrm>
          <a:prstGeom prst="rect">
            <a:avLst/>
          </a:prstGeom>
          <a:blipFill>
            <a:blip cstate="print" r:embed="rId2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1992813" y="5758535"/>
            <a:ext cx="196440" cy="105979"/>
          </a:xfrm>
          <a:prstGeom prst="rect">
            <a:avLst/>
          </a:prstGeom>
          <a:blipFill>
            <a:blip cstate="print" r:embed="rId2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1669419" y="5767344"/>
            <a:ext cx="288998" cy="97450"/>
          </a:xfrm>
          <a:prstGeom prst="rect">
            <a:avLst/>
          </a:prstGeom>
          <a:blipFill>
            <a:blip cstate="print" r:embed="rId2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947551" y="5758535"/>
            <a:ext cx="683139" cy="106259"/>
          </a:xfrm>
          <a:prstGeom prst="rect">
            <a:avLst/>
          </a:prstGeom>
          <a:blipFill>
            <a:blip cstate="print" r:embed="rId2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541666" y="5758535"/>
            <a:ext cx="364918" cy="135899"/>
          </a:xfrm>
          <a:prstGeom prst="rect">
            <a:avLst/>
          </a:prstGeom>
          <a:blipFill>
            <a:blip cstate="print" r:embed="rId2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541666" y="5758535"/>
            <a:ext cx="291235" cy="135899"/>
          </a:xfrm>
          <a:prstGeom prst="rect">
            <a:avLst/>
          </a:prstGeom>
          <a:blipFill>
            <a:blip cstate="print" r:embed="rId2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6706137" y="5553474"/>
            <a:ext cx="148483" cy="135899"/>
          </a:xfrm>
          <a:prstGeom prst="rect">
            <a:avLst/>
          </a:prstGeom>
          <a:blipFill>
            <a:blip cstate="print" r:embed="rId2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6310179" y="5553474"/>
            <a:ext cx="360863" cy="135899"/>
          </a:xfrm>
          <a:prstGeom prst="rect">
            <a:avLst/>
          </a:prstGeom>
          <a:blipFill>
            <a:blip cstate="print" r:embed="rId2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6310179" y="5553474"/>
            <a:ext cx="287180" cy="135899"/>
          </a:xfrm>
          <a:prstGeom prst="rect">
            <a:avLst/>
          </a:prstGeom>
          <a:blipFill>
            <a:blip cstate="print" r:embed="rId2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5957145" y="5591364"/>
            <a:ext cx="314025" cy="68089"/>
          </a:xfrm>
          <a:prstGeom prst="rect">
            <a:avLst/>
          </a:prstGeom>
          <a:blipFill>
            <a:blip cstate="print" r:embed="rId2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5316509" y="5557529"/>
            <a:ext cx="600088" cy="101924"/>
          </a:xfrm>
          <a:prstGeom prst="rect">
            <a:avLst/>
          </a:prstGeom>
          <a:blipFill>
            <a:blip cstate="print" r:embed="rId2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4997310" y="5553474"/>
            <a:ext cx="278372" cy="106259"/>
          </a:xfrm>
          <a:prstGeom prst="rect">
            <a:avLst/>
          </a:prstGeom>
          <a:blipFill>
            <a:blip cstate="print" r:embed="rId2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4597298" y="5553474"/>
            <a:ext cx="361283" cy="106259"/>
          </a:xfrm>
          <a:prstGeom prst="rect">
            <a:avLst/>
          </a:prstGeom>
          <a:blipFill>
            <a:blip cstate="print" r:embed="rId2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4017482" y="5553474"/>
            <a:ext cx="543882" cy="106119"/>
          </a:xfrm>
          <a:prstGeom prst="rect">
            <a:avLst/>
          </a:prstGeom>
          <a:blipFill>
            <a:blip cstate="print" r:embed="rId2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3840056" y="5591364"/>
            <a:ext cx="140374" cy="68089"/>
          </a:xfrm>
          <a:prstGeom prst="rect">
            <a:avLst/>
          </a:prstGeom>
          <a:blipFill>
            <a:blip cstate="print" r:embed="rId2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3393205" y="5553474"/>
            <a:ext cx="403367" cy="106259"/>
          </a:xfrm>
          <a:prstGeom prst="rect">
            <a:avLst/>
          </a:prstGeom>
          <a:blipFill>
            <a:blip cstate="print" r:embed="rId2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3135805" y="5591364"/>
            <a:ext cx="216014" cy="68089"/>
          </a:xfrm>
          <a:prstGeom prst="rect">
            <a:avLst/>
          </a:prstGeom>
          <a:blipFill>
            <a:blip cstate="print" r:embed="rId2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2724887" y="5553474"/>
            <a:ext cx="373726" cy="106259"/>
          </a:xfrm>
          <a:prstGeom prst="rect">
            <a:avLst/>
          </a:prstGeom>
          <a:blipFill>
            <a:blip cstate="print" r:embed="rId2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2082294" y="5573188"/>
            <a:ext cx="606239" cy="86545"/>
          </a:xfrm>
          <a:prstGeom prst="rect">
            <a:avLst/>
          </a:prstGeom>
          <a:blipFill>
            <a:blip cstate="print" r:embed="rId2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1909203" y="5553474"/>
            <a:ext cx="138277" cy="106119"/>
          </a:xfrm>
          <a:prstGeom prst="rect">
            <a:avLst/>
          </a:prstGeom>
          <a:blipFill>
            <a:blip cstate="print" r:embed="rId2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1651662" y="5591364"/>
            <a:ext cx="216014" cy="68089"/>
          </a:xfrm>
          <a:prstGeom prst="rect">
            <a:avLst/>
          </a:prstGeom>
          <a:blipFill>
            <a:blip cstate="print" r:embed="rId2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1207748" y="5553474"/>
            <a:ext cx="409100" cy="106259"/>
          </a:xfrm>
          <a:prstGeom prst="rect">
            <a:avLst/>
          </a:prstGeom>
          <a:blipFill>
            <a:blip cstate="print" r:embed="rId2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542086" y="5553474"/>
            <a:ext cx="624416" cy="135899"/>
          </a:xfrm>
          <a:prstGeom prst="rect">
            <a:avLst/>
          </a:prstGeom>
          <a:blipFill>
            <a:blip cstate="print" r:embed="rId2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6274806" y="5357221"/>
            <a:ext cx="166240" cy="97171"/>
          </a:xfrm>
          <a:prstGeom prst="rect">
            <a:avLst/>
          </a:prstGeom>
          <a:blipFill>
            <a:blip cstate="print" r:embed="rId2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5116573" y="5348413"/>
            <a:ext cx="1110555" cy="135899"/>
          </a:xfrm>
          <a:prstGeom prst="rect">
            <a:avLst/>
          </a:prstGeom>
          <a:blipFill>
            <a:blip cstate="print" r:embed="rId2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4864625" y="5386303"/>
            <a:ext cx="212938" cy="68089"/>
          </a:xfrm>
          <a:prstGeom prst="rect">
            <a:avLst/>
          </a:prstGeom>
          <a:blipFill>
            <a:blip cstate="print" r:embed="rId2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4676993" y="5386303"/>
            <a:ext cx="143729" cy="98009"/>
          </a:xfrm>
          <a:prstGeom prst="rect">
            <a:avLst/>
          </a:prstGeom>
          <a:blipFill>
            <a:blip cstate="print" r:embed="rId2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4046284" y="5348413"/>
            <a:ext cx="589322" cy="135899"/>
          </a:xfrm>
          <a:prstGeom prst="rect">
            <a:avLst/>
          </a:prstGeom>
          <a:blipFill>
            <a:blip cstate="print" r:embed="rId3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4046284" y="5348413"/>
            <a:ext cx="229716" cy="135899"/>
          </a:xfrm>
          <a:prstGeom prst="rect">
            <a:avLst/>
          </a:prstGeom>
          <a:blipFill>
            <a:blip cstate="print" r:embed="rId3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3891508" y="5386303"/>
            <a:ext cx="116885" cy="68089"/>
          </a:xfrm>
          <a:prstGeom prst="rect">
            <a:avLst/>
          </a:prstGeom>
          <a:blipFill>
            <a:blip cstate="print" r:embed="rId3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3562662" y="5386303"/>
            <a:ext cx="287320" cy="98009"/>
          </a:xfrm>
          <a:prstGeom prst="rect">
            <a:avLst/>
          </a:prstGeom>
          <a:blipFill>
            <a:blip cstate="print" r:embed="rId3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2713003" y="5348413"/>
            <a:ext cx="811769" cy="135899"/>
          </a:xfrm>
          <a:prstGeom prst="rect">
            <a:avLst/>
          </a:prstGeom>
          <a:blipFill>
            <a:blip cstate="print" r:embed="rId3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2533480" y="5348413"/>
            <a:ext cx="138277" cy="106119"/>
          </a:xfrm>
          <a:prstGeom prst="rect">
            <a:avLst/>
          </a:prstGeom>
          <a:blipFill>
            <a:blip cstate="print" r:embed="rId3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2188275" y="5357221"/>
            <a:ext cx="306335" cy="97450"/>
          </a:xfrm>
          <a:prstGeom prst="rect">
            <a:avLst/>
          </a:prstGeom>
          <a:blipFill>
            <a:blip cstate="print" r:embed="rId3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1177827" y="5348413"/>
            <a:ext cx="962770" cy="135899"/>
          </a:xfrm>
          <a:prstGeom prst="rect">
            <a:avLst/>
          </a:prstGeom>
          <a:blipFill>
            <a:blip cstate="print" r:embed="rId3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1048778" y="5352468"/>
            <a:ext cx="90040" cy="102204"/>
          </a:xfrm>
          <a:prstGeom prst="rect">
            <a:avLst/>
          </a:prstGeom>
          <a:blipFill>
            <a:blip cstate="print" r:embed="rId3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547678" y="5348413"/>
            <a:ext cx="459573" cy="135899"/>
          </a:xfrm>
          <a:prstGeom prst="rect">
            <a:avLst/>
          </a:prstGeom>
          <a:blipFill>
            <a:blip cstate="print" r:embed="rId3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547678" y="5348413"/>
            <a:ext cx="317101" cy="135899"/>
          </a:xfrm>
          <a:prstGeom prst="rect">
            <a:avLst/>
          </a:prstGeom>
          <a:blipFill>
            <a:blip cstate="print" r:embed="rId3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6367397" y="5143351"/>
            <a:ext cx="192246" cy="106119"/>
          </a:xfrm>
          <a:prstGeom prst="rect">
            <a:avLst/>
          </a:prstGeom>
          <a:blipFill>
            <a:blip cstate="print" r:embed="rId3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5907403" y="5143351"/>
            <a:ext cx="421683" cy="135899"/>
          </a:xfrm>
          <a:prstGeom prst="rect">
            <a:avLst/>
          </a:prstGeom>
          <a:blipFill>
            <a:blip cstate="print" r:embed="rId3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5678246" y="5143351"/>
            <a:ext cx="196440" cy="105979"/>
          </a:xfrm>
          <a:prstGeom prst="rect">
            <a:avLst/>
          </a:prstGeom>
          <a:blipFill>
            <a:blip cstate="print" r:embed="rId3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5382116" y="5143351"/>
            <a:ext cx="261735" cy="105979"/>
          </a:xfrm>
          <a:prstGeom prst="rect">
            <a:avLst/>
          </a:prstGeom>
          <a:blipFill>
            <a:blip cstate="print" r:embed="rId3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5110315" y="5143351"/>
            <a:ext cx="235169" cy="106119"/>
          </a:xfrm>
          <a:prstGeom prst="rect">
            <a:avLst/>
          </a:prstGeom>
          <a:blipFill>
            <a:blip cstate="print" r:embed="rId3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4761055" y="5143351"/>
            <a:ext cx="312208" cy="135899"/>
          </a:xfrm>
          <a:prstGeom prst="rect">
            <a:avLst/>
          </a:prstGeom>
          <a:blipFill>
            <a:blip cstate="print" r:embed="rId3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4761055" y="5143351"/>
            <a:ext cx="148484" cy="135899"/>
          </a:xfrm>
          <a:prstGeom prst="rect">
            <a:avLst/>
          </a:prstGeom>
          <a:blipFill>
            <a:blip cstate="print" r:embed="rId3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4422562" y="5181241"/>
            <a:ext cx="298786" cy="90459"/>
          </a:xfrm>
          <a:prstGeom prst="rect">
            <a:avLst/>
          </a:prstGeom>
          <a:blipFill>
            <a:blip cstate="print" r:embed="rId3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3940058" y="5143351"/>
            <a:ext cx="442655" cy="135899"/>
          </a:xfrm>
          <a:prstGeom prst="rect">
            <a:avLst/>
          </a:prstGeom>
          <a:blipFill>
            <a:blip cstate="print" r:embed="rId3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3940058" y="5143351"/>
            <a:ext cx="229716" cy="135899"/>
          </a:xfrm>
          <a:prstGeom prst="rect">
            <a:avLst/>
          </a:prstGeom>
          <a:blipFill>
            <a:blip cstate="print" r:embed="rId3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3406102" y="5147406"/>
            <a:ext cx="493408" cy="101924"/>
          </a:xfrm>
          <a:prstGeom prst="rect">
            <a:avLst/>
          </a:prstGeom>
          <a:blipFill>
            <a:blip cstate="print" r:embed="rId3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3225460" y="5181241"/>
            <a:ext cx="143729" cy="98009"/>
          </a:xfrm>
          <a:prstGeom prst="rect">
            <a:avLst/>
          </a:prstGeom>
          <a:blipFill>
            <a:blip cstate="print" r:embed="rId3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2718070" y="5143351"/>
            <a:ext cx="468801" cy="135899"/>
          </a:xfrm>
          <a:prstGeom prst="rect">
            <a:avLst/>
          </a:prstGeom>
          <a:blipFill>
            <a:blip cstate="print" r:embed="rId3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2581890" y="5143351"/>
            <a:ext cx="100387" cy="105979"/>
          </a:xfrm>
          <a:prstGeom prst="rect">
            <a:avLst/>
          </a:prstGeom>
          <a:blipFill>
            <a:blip cstate="print" r:embed="rId3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2384610" y="5181241"/>
            <a:ext cx="155055" cy="68089"/>
          </a:xfrm>
          <a:prstGeom prst="rect">
            <a:avLst/>
          </a:prstGeom>
          <a:blipFill>
            <a:blip cstate="print" r:embed="rId3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1985296" y="5143351"/>
            <a:ext cx="361283" cy="106259"/>
          </a:xfrm>
          <a:prstGeom prst="rect">
            <a:avLst/>
          </a:prstGeom>
          <a:blipFill>
            <a:blip cstate="print" r:embed="rId3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1038325" y="5143351"/>
            <a:ext cx="911457" cy="135899"/>
          </a:xfrm>
          <a:prstGeom prst="rect">
            <a:avLst/>
          </a:prstGeom>
          <a:blipFill>
            <a:blip cstate="print" r:embed="rId3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751983" y="5143351"/>
            <a:ext cx="249710" cy="105979"/>
          </a:xfrm>
          <a:prstGeom prst="rect">
            <a:avLst/>
          </a:prstGeom>
          <a:blipFill>
            <a:blip cstate="print" r:embed="rId3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549076" y="5152160"/>
            <a:ext cx="166274" cy="97171"/>
          </a:xfrm>
          <a:prstGeom prst="rect">
            <a:avLst/>
          </a:prstGeom>
          <a:blipFill>
            <a:blip cstate="print" r:embed="rId3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1871453" y="4864794"/>
            <a:ext cx="350237" cy="86545"/>
          </a:xfrm>
          <a:prstGeom prst="rect">
            <a:avLst/>
          </a:prstGeom>
          <a:blipFill>
            <a:blip cstate="print" r:embed="rId3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1481227" y="4845080"/>
            <a:ext cx="354991" cy="106119"/>
          </a:xfrm>
          <a:prstGeom prst="rect">
            <a:avLst/>
          </a:prstGeom>
          <a:blipFill>
            <a:blip cstate="print" r:embed="rId3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754466" y="4845080"/>
            <a:ext cx="685235" cy="135899"/>
          </a:xfrm>
          <a:prstGeom prst="rect">
            <a:avLst/>
          </a:prstGeom>
          <a:blipFill>
            <a:blip cstate="print" r:embed="rId3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549076" y="4853888"/>
            <a:ext cx="166240" cy="97171"/>
          </a:xfrm>
          <a:prstGeom prst="rect">
            <a:avLst/>
          </a:prstGeom>
          <a:blipFill>
            <a:blip cstate="print" r:embed="rId3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6575688" y="4677768"/>
            <a:ext cx="258518" cy="68509"/>
          </a:xfrm>
          <a:prstGeom prst="rect">
            <a:avLst/>
          </a:prstGeom>
          <a:blipFill>
            <a:blip cstate="print" r:embed="rId3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6575688" y="4677768"/>
            <a:ext cx="226361" cy="68509"/>
          </a:xfrm>
          <a:prstGeom prst="rect">
            <a:avLst/>
          </a:prstGeom>
          <a:blipFill>
            <a:blip cstate="print" r:embed="rId3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5943861" y="4640018"/>
            <a:ext cx="599109" cy="135899"/>
          </a:xfrm>
          <a:prstGeom prst="rect">
            <a:avLst/>
          </a:prstGeom>
          <a:blipFill>
            <a:blip cstate="print" r:embed="rId3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5770490" y="4640018"/>
            <a:ext cx="138277" cy="106119"/>
          </a:xfrm>
          <a:prstGeom prst="rect">
            <a:avLst/>
          </a:prstGeom>
          <a:blipFill>
            <a:blip cstate="print" r:embed="rId3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5433534" y="4640018"/>
            <a:ext cx="293472" cy="106259"/>
          </a:xfrm>
          <a:prstGeom prst="rect">
            <a:avLst/>
          </a:prstGeom>
          <a:blipFill>
            <a:blip cstate="print" r:embed="rId3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4907408" y="4644073"/>
            <a:ext cx="481525" cy="131845"/>
          </a:xfrm>
          <a:prstGeom prst="rect">
            <a:avLst/>
          </a:prstGeom>
          <a:blipFill>
            <a:blip cstate="print" r:embed="rId3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4402953" y="4640018"/>
            <a:ext cx="464886" cy="105979"/>
          </a:xfrm>
          <a:prstGeom prst="rect">
            <a:avLst/>
          </a:prstGeom>
          <a:blipFill>
            <a:blip cstate="print" r:embed="rId3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4060825" y="4639879"/>
            <a:ext cx="307873" cy="106119"/>
          </a:xfrm>
          <a:prstGeom prst="rect">
            <a:avLst/>
          </a:prstGeom>
          <a:blipFill>
            <a:blip cstate="print" r:embed="rId3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3636205" y="4640018"/>
            <a:ext cx="390225" cy="106119"/>
          </a:xfrm>
          <a:prstGeom prst="rect">
            <a:avLst/>
          </a:prstGeom>
          <a:blipFill>
            <a:blip cstate="print" r:embed="rId3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3369157" y="4644073"/>
            <a:ext cx="234610" cy="101924"/>
          </a:xfrm>
          <a:prstGeom prst="rect">
            <a:avLst/>
          </a:prstGeom>
          <a:blipFill>
            <a:blip cstate="print" r:embed="rId3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2810733" y="4640018"/>
            <a:ext cx="517317" cy="135899"/>
          </a:xfrm>
          <a:prstGeom prst="rect">
            <a:avLst/>
          </a:prstGeom>
          <a:blipFill>
            <a:blip cstate="print" r:embed="rId3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2810733" y="4644073"/>
            <a:ext cx="121639" cy="131845"/>
          </a:xfrm>
          <a:prstGeom prst="rect">
            <a:avLst/>
          </a:prstGeom>
          <a:blipFill>
            <a:blip cstate="print" r:embed="rId3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2496847" y="4640018"/>
            <a:ext cx="275715" cy="105979"/>
          </a:xfrm>
          <a:prstGeom prst="rect">
            <a:avLst/>
          </a:prstGeom>
          <a:blipFill>
            <a:blip cstate="print" r:embed="rId3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2270346" y="4640018"/>
            <a:ext cx="192246" cy="106119"/>
          </a:xfrm>
          <a:prstGeom prst="rect">
            <a:avLst/>
          </a:prstGeom>
          <a:blipFill>
            <a:blip cstate="print" r:embed="rId3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2032380" y="4639879"/>
            <a:ext cx="199236" cy="106119"/>
          </a:xfrm>
          <a:prstGeom prst="rect">
            <a:avLst/>
          </a:prstGeom>
          <a:blipFill>
            <a:blip cstate="print" r:embed="rId3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1801125" y="4640018"/>
            <a:ext cx="196440" cy="105979"/>
          </a:xfrm>
          <a:prstGeom prst="rect">
            <a:avLst/>
          </a:prstGeom>
          <a:blipFill>
            <a:blip cstate="print" r:embed="rId3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1495488" y="4677908"/>
            <a:ext cx="271241" cy="68369"/>
          </a:xfrm>
          <a:prstGeom prst="rect">
            <a:avLst/>
          </a:prstGeom>
          <a:blipFill>
            <a:blip cstate="print" r:embed="rId3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789280" y="4640018"/>
            <a:ext cx="674190" cy="135899"/>
          </a:xfrm>
          <a:prstGeom prst="rect">
            <a:avLst/>
          </a:prstGeom>
          <a:blipFill>
            <a:blip cstate="print" r:embed="rId3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547678" y="4677908"/>
            <a:ext cx="206367" cy="68089"/>
          </a:xfrm>
          <a:prstGeom prst="rect">
            <a:avLst/>
          </a:prstGeom>
          <a:blipFill>
            <a:blip cstate="print" r:embed="rId3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6705157" y="4434957"/>
            <a:ext cx="219650" cy="106259"/>
          </a:xfrm>
          <a:prstGeom prst="rect">
            <a:avLst/>
          </a:prstGeom>
          <a:blipFill>
            <a:blip cstate="print" r:embed="rId3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6285291" y="4454671"/>
            <a:ext cx="381276" cy="116185"/>
          </a:xfrm>
          <a:prstGeom prst="rect">
            <a:avLst/>
          </a:prstGeom>
          <a:blipFill>
            <a:blip cstate="print" r:embed="rId3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6098777" y="4443765"/>
            <a:ext cx="151699" cy="97171"/>
          </a:xfrm>
          <a:prstGeom prst="rect">
            <a:avLst/>
          </a:prstGeom>
          <a:blipFill>
            <a:blip cstate="print" r:embed="rId3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5428361" y="4434957"/>
            <a:ext cx="628191" cy="106259"/>
          </a:xfrm>
          <a:prstGeom prst="rect">
            <a:avLst/>
          </a:prstGeom>
          <a:blipFill>
            <a:blip cstate="print" r:embed="rId3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5114895" y="4472847"/>
            <a:ext cx="273198" cy="68089"/>
          </a:xfrm>
          <a:prstGeom prst="rect">
            <a:avLst/>
          </a:prstGeom>
          <a:blipFill>
            <a:blip cstate="print" r:embed="rId3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4696986" y="4434957"/>
            <a:ext cx="379878" cy="105979"/>
          </a:xfrm>
          <a:prstGeom prst="rect">
            <a:avLst/>
          </a:prstGeom>
          <a:blipFill>
            <a:blip cstate="print" r:embed="rId3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4523895" y="4434957"/>
            <a:ext cx="138277" cy="106119"/>
          </a:xfrm>
          <a:prstGeom prst="rect">
            <a:avLst/>
          </a:prstGeom>
          <a:blipFill>
            <a:blip cstate="print" r:embed="rId3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4213783" y="4472847"/>
            <a:ext cx="271241" cy="68369"/>
          </a:xfrm>
          <a:prstGeom prst="rect">
            <a:avLst/>
          </a:prstGeom>
          <a:blipFill>
            <a:blip cstate="print" r:embed="rId3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4038174" y="4472847"/>
            <a:ext cx="140374" cy="68089"/>
          </a:xfrm>
          <a:prstGeom prst="rect">
            <a:avLst/>
          </a:prstGeom>
          <a:blipFill>
            <a:blip cstate="print" r:embed="rId3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3651166" y="4472847"/>
            <a:ext cx="345483" cy="98009"/>
          </a:xfrm>
          <a:prstGeom prst="rect">
            <a:avLst/>
          </a:prstGeom>
          <a:blipFill>
            <a:blip cstate="print" r:embed="rId3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3146711" y="4434957"/>
            <a:ext cx="464886" cy="105979"/>
          </a:xfrm>
          <a:prstGeom prst="rect">
            <a:avLst/>
          </a:prstGeom>
          <a:blipFill>
            <a:blip cstate="print" r:embed="rId3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2804582" y="4434817"/>
            <a:ext cx="307873" cy="106119"/>
          </a:xfrm>
          <a:prstGeom prst="rect">
            <a:avLst/>
          </a:prstGeom>
          <a:blipFill>
            <a:blip cstate="print" r:embed="rId3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2475596" y="4434957"/>
            <a:ext cx="289977" cy="135899"/>
          </a:xfrm>
          <a:prstGeom prst="rect">
            <a:avLst/>
          </a:prstGeom>
          <a:blipFill>
            <a:blip cstate="print" r:embed="rId3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1993791" y="4434957"/>
            <a:ext cx="443634" cy="106119"/>
          </a:xfrm>
          <a:prstGeom prst="rect">
            <a:avLst/>
          </a:prstGeom>
          <a:blipFill>
            <a:blip cstate="print" r:embed="rId3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1832304" y="4472847"/>
            <a:ext cx="121359" cy="68089"/>
          </a:xfrm>
          <a:prstGeom prst="rect">
            <a:avLst/>
          </a:prstGeom>
          <a:blipFill>
            <a:blip cstate="print" r:embed="rId3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1372031" y="4439012"/>
            <a:ext cx="419865" cy="101924"/>
          </a:xfrm>
          <a:prstGeom prst="rect">
            <a:avLst/>
          </a:prstGeom>
          <a:blipFill>
            <a:blip cstate="print" r:embed="rId3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851498" y="4434957"/>
            <a:ext cx="484600" cy="135899"/>
          </a:xfrm>
          <a:prstGeom prst="rect">
            <a:avLst/>
          </a:prstGeom>
          <a:blipFill>
            <a:blip cstate="print" r:embed="rId3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851498" y="4434957"/>
            <a:ext cx="138277" cy="106119"/>
          </a:xfrm>
          <a:prstGeom prst="rect">
            <a:avLst/>
          </a:prstGeom>
          <a:blipFill>
            <a:blip cstate="print" r:embed="rId3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541387" y="4472847"/>
            <a:ext cx="271241" cy="68369"/>
          </a:xfrm>
          <a:prstGeom prst="rect">
            <a:avLst/>
          </a:prstGeom>
          <a:blipFill>
            <a:blip cstate="print" r:embed="rId3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6217060" y="4233950"/>
            <a:ext cx="761435" cy="131845"/>
          </a:xfrm>
          <a:prstGeom prst="rect">
            <a:avLst/>
          </a:prstGeom>
          <a:blipFill>
            <a:blip cstate="print" r:embed="rId3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5843333" y="4267785"/>
            <a:ext cx="335417" cy="98009"/>
          </a:xfrm>
          <a:prstGeom prst="rect">
            <a:avLst/>
          </a:prstGeom>
          <a:blipFill>
            <a:blip cstate="print" r:embed="rId3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5622005" y="4229895"/>
            <a:ext cx="181480" cy="105280"/>
          </a:xfrm>
          <a:prstGeom prst="rect">
            <a:avLst/>
          </a:prstGeom>
          <a:blipFill>
            <a:blip cstate="print" r:embed="rId3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5434792" y="4238704"/>
            <a:ext cx="151699" cy="97171"/>
          </a:xfrm>
          <a:prstGeom prst="rect">
            <a:avLst/>
          </a:prstGeom>
          <a:blipFill>
            <a:blip cstate="print" r:embed="rId3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4680907" y="4229895"/>
            <a:ext cx="711661" cy="105979"/>
          </a:xfrm>
          <a:prstGeom prst="rect">
            <a:avLst/>
          </a:prstGeom>
          <a:blipFill>
            <a:blip cstate="print" r:embed="rId3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4184561" y="4249609"/>
            <a:ext cx="454120" cy="86545"/>
          </a:xfrm>
          <a:prstGeom prst="rect">
            <a:avLst/>
          </a:prstGeom>
          <a:blipFill>
            <a:blip cstate="print" r:embed="rId3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3820621" y="4229895"/>
            <a:ext cx="326189" cy="106259"/>
          </a:xfrm>
          <a:prstGeom prst="rect">
            <a:avLst/>
          </a:prstGeom>
          <a:blipFill>
            <a:blip cstate="print" r:embed="rId3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3645712" y="4229895"/>
            <a:ext cx="138277" cy="106119"/>
          </a:xfrm>
          <a:prstGeom prst="rect">
            <a:avLst/>
          </a:prstGeom>
          <a:blipFill>
            <a:blip cstate="print" r:embed="rId3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3487161" y="4233950"/>
            <a:ext cx="117025" cy="100246"/>
          </a:xfrm>
          <a:prstGeom prst="rect">
            <a:avLst/>
          </a:prstGeom>
          <a:blipFill>
            <a:blip cstate="print" r:embed="rId3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2984105" y="4229895"/>
            <a:ext cx="463488" cy="135899"/>
          </a:xfrm>
          <a:prstGeom prst="rect">
            <a:avLst/>
          </a:prstGeom>
          <a:blipFill>
            <a:blip cstate="print" r:embed="rId3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2246577" y="4229756"/>
            <a:ext cx="700615" cy="136039"/>
          </a:xfrm>
          <a:prstGeom prst="rect">
            <a:avLst/>
          </a:prstGeom>
          <a:blipFill>
            <a:blip cstate="print" r:embed="rId3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2246577" y="4229756"/>
            <a:ext cx="428534" cy="136039"/>
          </a:xfrm>
          <a:prstGeom prst="rect">
            <a:avLst/>
          </a:prstGeom>
          <a:blipFill>
            <a:blip cstate="print" r:embed="rId3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2090403" y="4267785"/>
            <a:ext cx="121359" cy="68089"/>
          </a:xfrm>
          <a:prstGeom prst="rect">
            <a:avLst/>
          </a:prstGeom>
          <a:blipFill>
            <a:blip cstate="print" r:embed="rId3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1744919" y="4229756"/>
            <a:ext cx="307873" cy="106119"/>
          </a:xfrm>
          <a:prstGeom prst="rect">
            <a:avLst/>
          </a:prstGeom>
          <a:blipFill>
            <a:blip cstate="print" r:embed="rId3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894141" y="4229895"/>
            <a:ext cx="814145" cy="106259"/>
          </a:xfrm>
          <a:prstGeom prst="rect">
            <a:avLst/>
          </a:prstGeom>
          <a:blipFill>
            <a:blip cstate="print" r:embed="rId3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549636" y="4238704"/>
            <a:ext cx="304937" cy="97171"/>
          </a:xfrm>
          <a:prstGeom prst="rect">
            <a:avLst/>
          </a:prstGeom>
          <a:blipFill>
            <a:blip cstate="print" r:embed="rId3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6108425" y="4024835"/>
            <a:ext cx="864200" cy="107936"/>
          </a:xfrm>
          <a:prstGeom prst="rect">
            <a:avLst/>
          </a:prstGeom>
          <a:blipFill>
            <a:blip cstate="print" r:embed="rId3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5955885" y="4044548"/>
            <a:ext cx="111572" cy="86265"/>
          </a:xfrm>
          <a:prstGeom prst="rect">
            <a:avLst/>
          </a:prstGeom>
          <a:blipFill>
            <a:blip cstate="print" r:embed="rId3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5635569" y="4024835"/>
            <a:ext cx="284943" cy="135899"/>
          </a:xfrm>
          <a:prstGeom prst="rect">
            <a:avLst/>
          </a:prstGeom>
          <a:blipFill>
            <a:blip cstate="print" r:embed="rId3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5268133" y="4024835"/>
            <a:ext cx="328286" cy="105978"/>
          </a:xfrm>
          <a:prstGeom prst="rect">
            <a:avLst/>
          </a:prstGeom>
          <a:blipFill>
            <a:blip cstate="print" r:embed="rId3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5020240" y="4062724"/>
            <a:ext cx="206367" cy="68089"/>
          </a:xfrm>
          <a:prstGeom prst="rect">
            <a:avLst/>
          </a:prstGeom>
          <a:blipFill>
            <a:blip cstate="print" r:embed="rId3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4773745" y="4024835"/>
            <a:ext cx="206647" cy="135899"/>
          </a:xfrm>
          <a:prstGeom prst="rect">
            <a:avLst/>
          </a:prstGeom>
          <a:blipFill>
            <a:blip cstate="print" r:embed="rId3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4773745" y="4028889"/>
            <a:ext cx="117864" cy="131845"/>
          </a:xfrm>
          <a:prstGeom prst="rect">
            <a:avLst/>
          </a:prstGeom>
          <a:blipFill>
            <a:blip cstate="print" r:embed="rId3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4369818" y="4024835"/>
            <a:ext cx="366596" cy="106258"/>
          </a:xfrm>
          <a:prstGeom prst="rect">
            <a:avLst/>
          </a:prstGeom>
          <a:blipFill>
            <a:blip cstate="print" r:embed="rId3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4184702" y="4062724"/>
            <a:ext cx="149182" cy="68089"/>
          </a:xfrm>
          <a:prstGeom prst="rect">
            <a:avLst/>
          </a:prstGeom>
          <a:blipFill>
            <a:blip cstate="print" r:embed="rId3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3954985" y="4062724"/>
            <a:ext cx="189309" cy="68369"/>
          </a:xfrm>
          <a:prstGeom prst="rect">
            <a:avLst/>
          </a:prstGeom>
          <a:blipFill>
            <a:blip cstate="print" r:embed="rId3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3422147" y="4024835"/>
            <a:ext cx="495925" cy="135899"/>
          </a:xfrm>
          <a:prstGeom prst="rect">
            <a:avLst/>
          </a:prstGeom>
          <a:blipFill>
            <a:blip cstate="print" r:embed="rId3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3008713" y="4024835"/>
            <a:ext cx="375544" cy="105978"/>
          </a:xfrm>
          <a:prstGeom prst="rect">
            <a:avLst/>
          </a:prstGeom>
          <a:blipFill>
            <a:blip cstate="print" r:embed="rId3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2875189" y="4028889"/>
            <a:ext cx="90041" cy="102204"/>
          </a:xfrm>
          <a:prstGeom prst="rect">
            <a:avLst/>
          </a:prstGeom>
          <a:blipFill>
            <a:blip cstate="print" r:embed="rId4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2614153" y="4033643"/>
            <a:ext cx="224263" cy="97170"/>
          </a:xfrm>
          <a:prstGeom prst="rect">
            <a:avLst/>
          </a:prstGeom>
          <a:blipFill>
            <a:blip cstate="print" r:embed="rId4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1473118" y="4024835"/>
            <a:ext cx="1092798" cy="135899"/>
          </a:xfrm>
          <a:prstGeom prst="rect">
            <a:avLst/>
          </a:prstGeom>
          <a:blipFill>
            <a:blip cstate="print" r:embed="rId4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1473118" y="4024835"/>
            <a:ext cx="876364" cy="135899"/>
          </a:xfrm>
          <a:prstGeom prst="rect">
            <a:avLst/>
          </a:prstGeom>
          <a:blipFill>
            <a:blip cstate="print" r:embed="rId4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1226204" y="4062724"/>
            <a:ext cx="206367" cy="68089"/>
          </a:xfrm>
          <a:prstGeom prst="rect">
            <a:avLst/>
          </a:prstGeom>
          <a:blipFill>
            <a:blip cstate="print" r:embed="rId4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549636" y="4028889"/>
            <a:ext cx="630848" cy="124295"/>
          </a:xfrm>
          <a:prstGeom prst="rect">
            <a:avLst/>
          </a:prstGeom>
          <a:blipFill>
            <a:blip cstate="print" r:embed="rId4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6455683" y="3857662"/>
            <a:ext cx="216014" cy="68089"/>
          </a:xfrm>
          <a:prstGeom prst="rect">
            <a:avLst/>
          </a:prstGeom>
          <a:blipFill>
            <a:blip cstate="print" r:embed="rId4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5805402" y="3823827"/>
            <a:ext cx="615467" cy="102204"/>
          </a:xfrm>
          <a:prstGeom prst="rect">
            <a:avLst/>
          </a:prstGeom>
          <a:blipFill>
            <a:blip cstate="print" r:embed="rId4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5571210" y="3819773"/>
            <a:ext cx="196440" cy="105978"/>
          </a:xfrm>
          <a:prstGeom prst="rect">
            <a:avLst/>
          </a:prstGeom>
          <a:blipFill>
            <a:blip cstate="print" r:embed="rId4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5318144" y="3857662"/>
            <a:ext cx="216015" cy="68089"/>
          </a:xfrm>
          <a:prstGeom prst="rect">
            <a:avLst/>
          </a:prstGeom>
          <a:blipFill>
            <a:blip cstate="print" r:embed="rId4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4908205" y="3839486"/>
            <a:ext cx="372747" cy="86545"/>
          </a:xfrm>
          <a:prstGeom prst="rect">
            <a:avLst/>
          </a:prstGeom>
          <a:blipFill>
            <a:blip cstate="print" r:embed="rId4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4155718" y="3819773"/>
            <a:ext cx="712079" cy="105978"/>
          </a:xfrm>
          <a:prstGeom prst="rect">
            <a:avLst/>
          </a:prstGeom>
          <a:blipFill>
            <a:blip cstate="print" r:embed="rId4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3975635" y="3819773"/>
            <a:ext cx="138277" cy="106119"/>
          </a:xfrm>
          <a:prstGeom prst="rect">
            <a:avLst/>
          </a:prstGeom>
          <a:blipFill>
            <a:blip cstate="print" r:embed="rId4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3718095" y="3857662"/>
            <a:ext cx="216014" cy="68089"/>
          </a:xfrm>
          <a:prstGeom prst="rect">
            <a:avLst/>
          </a:prstGeom>
          <a:blipFill>
            <a:blip cstate="print" r:embed="rId4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3476493" y="3857662"/>
            <a:ext cx="206367" cy="68089"/>
          </a:xfrm>
          <a:prstGeom prst="rect">
            <a:avLst/>
          </a:prstGeom>
          <a:blipFill>
            <a:blip cstate="print" r:embed="rId4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3279213" y="3819773"/>
            <a:ext cx="148484" cy="135899"/>
          </a:xfrm>
          <a:prstGeom prst="rect">
            <a:avLst/>
          </a:prstGeom>
          <a:blipFill>
            <a:blip cstate="print" r:embed="rId4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2589642" y="3819773"/>
            <a:ext cx="655735" cy="135899"/>
          </a:xfrm>
          <a:prstGeom prst="rect">
            <a:avLst/>
          </a:prstGeom>
          <a:blipFill>
            <a:blip cstate="print" r:embed="rId4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2127611" y="3827511"/>
            <a:ext cx="419990" cy="97891"/>
          </a:xfrm>
          <a:prstGeom prst="rect">
            <a:avLst/>
          </a:prstGeom>
          <a:blipFill>
            <a:blip cstate="print" r:embed="rId4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2127611" y="3827511"/>
            <a:ext cx="344811" cy="97891"/>
          </a:xfrm>
          <a:prstGeom prst="rect">
            <a:avLst/>
          </a:prstGeom>
          <a:blipFill>
            <a:blip cstate="print" r:embed="rId4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1891847" y="3827511"/>
            <a:ext cx="196048" cy="124057"/>
          </a:xfrm>
          <a:prstGeom prst="rect">
            <a:avLst/>
          </a:prstGeom>
          <a:blipFill>
            <a:blip cstate="print" r:embed="rId4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1490585" y="3827511"/>
            <a:ext cx="454391" cy="124057"/>
          </a:xfrm>
          <a:prstGeom prst="rect">
            <a:avLst/>
          </a:prstGeom>
          <a:blipFill>
            <a:blip cstate="print" r:embed="rId4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1490585" y="3827511"/>
            <a:ext cx="353312" cy="97758"/>
          </a:xfrm>
          <a:prstGeom prst="rect">
            <a:avLst/>
          </a:prstGeom>
          <a:blipFill>
            <a:blip cstate="print" r:embed="rId4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1199966" y="3827511"/>
            <a:ext cx="255022" cy="97758"/>
          </a:xfrm>
          <a:prstGeom prst="rect">
            <a:avLst/>
          </a:prstGeom>
          <a:blipFill>
            <a:blip cstate="print" r:embed="rId4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1199966" y="3827511"/>
            <a:ext cx="200298" cy="97758"/>
          </a:xfrm>
          <a:prstGeom prst="rect">
            <a:avLst/>
          </a:prstGeom>
          <a:blipFill>
            <a:blip cstate="print" r:embed="rId4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867506" y="3826582"/>
            <a:ext cx="289424" cy="98687"/>
          </a:xfrm>
          <a:prstGeom prst="rect">
            <a:avLst/>
          </a:prstGeom>
          <a:blipFill>
            <a:blip cstate="print" r:embed="rId4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552753" y="3833090"/>
            <a:ext cx="266670" cy="92312"/>
          </a:xfrm>
          <a:prstGeom prst="rect">
            <a:avLst/>
          </a:prstGeom>
          <a:blipFill>
            <a:blip cstate="print" r:embed="rId4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3081696" y="3521502"/>
            <a:ext cx="624836" cy="107936"/>
          </a:xfrm>
          <a:prstGeom prst="rect">
            <a:avLst/>
          </a:prstGeom>
          <a:blipFill>
            <a:blip cstate="print" r:embed="rId4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2814369" y="3521502"/>
            <a:ext cx="225941" cy="105978"/>
          </a:xfrm>
          <a:prstGeom prst="rect">
            <a:avLst/>
          </a:prstGeom>
          <a:blipFill>
            <a:blip cstate="print" r:embed="rId4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2561303" y="3559391"/>
            <a:ext cx="216014" cy="68089"/>
          </a:xfrm>
          <a:prstGeom prst="rect">
            <a:avLst/>
          </a:prstGeom>
          <a:blipFill>
            <a:blip cstate="print" r:embed="rId4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2282510" y="3521502"/>
            <a:ext cx="243278" cy="106119"/>
          </a:xfrm>
          <a:prstGeom prst="rect">
            <a:avLst/>
          </a:prstGeom>
          <a:blipFill>
            <a:blip cstate="print" r:embed="rId4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1922765" y="3541215"/>
            <a:ext cx="321016" cy="116185"/>
          </a:xfrm>
          <a:prstGeom prst="rect">
            <a:avLst/>
          </a:prstGeom>
          <a:blipFill>
            <a:blip cstate="print" r:embed="rId4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1676829" y="3559391"/>
            <a:ext cx="206367" cy="68089"/>
          </a:xfrm>
          <a:prstGeom prst="rect">
            <a:avLst/>
          </a:prstGeom>
          <a:blipFill>
            <a:blip cstate="print" r:embed="rId4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1479549" y="3521502"/>
            <a:ext cx="148484" cy="135899"/>
          </a:xfrm>
          <a:prstGeom prst="rect">
            <a:avLst/>
          </a:prstGeom>
          <a:blipFill>
            <a:blip cstate="print" r:embed="rId4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1124557" y="3521502"/>
            <a:ext cx="322274" cy="135899"/>
          </a:xfrm>
          <a:prstGeom prst="rect">
            <a:avLst/>
          </a:prstGeom>
          <a:blipFill>
            <a:blip cstate="print" r:embed="rId4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899594" y="3521502"/>
            <a:ext cx="192246" cy="106119"/>
          </a:xfrm>
          <a:prstGeom prst="rect">
            <a:avLst/>
          </a:prstGeom>
          <a:blipFill>
            <a:blip cstate="print" r:embed="rId4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546700" y="3559391"/>
            <a:ext cx="314025" cy="68089"/>
          </a:xfrm>
          <a:prstGeom prst="rect">
            <a:avLst/>
          </a:prstGeom>
          <a:blipFill>
            <a:blip cstate="print" r:embed="rId4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6596102" y="3316441"/>
            <a:ext cx="331502" cy="128349"/>
          </a:xfrm>
          <a:prstGeom prst="rect">
            <a:avLst/>
          </a:prstGeom>
          <a:blipFill>
            <a:blip cstate="print" r:embed="rId4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6213986" y="3316441"/>
            <a:ext cx="348000" cy="106119"/>
          </a:xfrm>
          <a:prstGeom prst="rect">
            <a:avLst/>
          </a:prstGeom>
          <a:blipFill>
            <a:blip cstate="print" r:embed="rId4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5965394" y="3354330"/>
            <a:ext cx="206366" cy="68089"/>
          </a:xfrm>
          <a:prstGeom prst="rect">
            <a:avLst/>
          </a:prstGeom>
          <a:blipFill>
            <a:blip cstate="print" r:embed="rId4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5290643" y="3316441"/>
            <a:ext cx="633224" cy="107936"/>
          </a:xfrm>
          <a:prstGeom prst="rect">
            <a:avLst/>
          </a:prstGeom>
          <a:blipFill>
            <a:blip cstate="print" r:embed="rId4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5140901" y="3354330"/>
            <a:ext cx="116885" cy="68089"/>
          </a:xfrm>
          <a:prstGeom prst="rect">
            <a:avLst/>
          </a:prstGeom>
          <a:blipFill>
            <a:blip cstate="print" r:embed="rId4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5007377" y="3320495"/>
            <a:ext cx="90040" cy="102204"/>
          </a:xfrm>
          <a:prstGeom prst="rect">
            <a:avLst/>
          </a:prstGeom>
          <a:blipFill>
            <a:blip cstate="print" r:embed="rId4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4699783" y="3354330"/>
            <a:ext cx="266488" cy="68369"/>
          </a:xfrm>
          <a:prstGeom prst="rect">
            <a:avLst/>
          </a:prstGeom>
          <a:blipFill>
            <a:blip cstate="print" r:embed="rId4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3817965" y="3316300"/>
            <a:ext cx="841969" cy="136039"/>
          </a:xfrm>
          <a:prstGeom prst="rect">
            <a:avLst/>
          </a:prstGeom>
          <a:blipFill>
            <a:blip cstate="print" r:embed="rId4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3644874" y="3316441"/>
            <a:ext cx="138277" cy="106119"/>
          </a:xfrm>
          <a:prstGeom prst="rect">
            <a:avLst/>
          </a:prstGeom>
          <a:blipFill>
            <a:blip cstate="print" r:embed="rId4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3238989" y="3316441"/>
            <a:ext cx="364358" cy="107936"/>
          </a:xfrm>
          <a:prstGeom prst="rect">
            <a:avLst/>
          </a:prstGeom>
          <a:blipFill>
            <a:blip cstate="print" r:embed="rId4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2662389" y="3316441"/>
            <a:ext cx="541085" cy="106258"/>
          </a:xfrm>
          <a:prstGeom prst="rect">
            <a:avLst/>
          </a:prstGeom>
          <a:blipFill>
            <a:blip cstate="print" r:embed="rId4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2388770" y="3336154"/>
            <a:ext cx="234750" cy="86265"/>
          </a:xfrm>
          <a:prstGeom prst="rect">
            <a:avLst/>
          </a:prstGeom>
          <a:blipFill>
            <a:blip cstate="print" r:embed="rId4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1547080" y="3316441"/>
            <a:ext cx="799186" cy="106258"/>
          </a:xfrm>
          <a:prstGeom prst="rect">
            <a:avLst/>
          </a:prstGeom>
          <a:blipFill>
            <a:blip cstate="print" r:embed="rId4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1219353" y="3325249"/>
            <a:ext cx="288998" cy="97450"/>
          </a:xfrm>
          <a:prstGeom prst="rect">
            <a:avLst/>
          </a:prstGeom>
          <a:blipFill>
            <a:blip cstate="print" r:embed="rId4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542086" y="3316441"/>
            <a:ext cx="638537" cy="135899"/>
          </a:xfrm>
          <a:prstGeom prst="rect">
            <a:avLst/>
          </a:prstGeom>
          <a:blipFill>
            <a:blip cstate="print" r:embed="rId4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542086" y="3316441"/>
            <a:ext cx="473275" cy="135899"/>
          </a:xfrm>
          <a:prstGeom prst="rect">
            <a:avLst/>
          </a:prstGeom>
          <a:blipFill>
            <a:blip cstate="print" r:embed="rId4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6432937" y="3111379"/>
            <a:ext cx="410358" cy="106119"/>
          </a:xfrm>
          <a:prstGeom prst="rect">
            <a:avLst/>
          </a:prstGeom>
          <a:blipFill>
            <a:blip cstate="print" r:embed="rId4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5838441" y="3115433"/>
            <a:ext cx="550313" cy="131845"/>
          </a:xfrm>
          <a:prstGeom prst="rect">
            <a:avLst/>
          </a:prstGeom>
          <a:blipFill>
            <a:blip cstate="print" r:embed="rId4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5590548" y="3149268"/>
            <a:ext cx="206366" cy="68089"/>
          </a:xfrm>
          <a:prstGeom prst="rect">
            <a:avLst/>
          </a:prstGeom>
          <a:blipFill>
            <a:blip cstate="print" r:embed="rId4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5317068" y="3131092"/>
            <a:ext cx="234750" cy="86265"/>
          </a:xfrm>
          <a:prstGeom prst="rect">
            <a:avLst/>
          </a:prstGeom>
          <a:blipFill>
            <a:blip cstate="print" r:embed="rId4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5103430" y="3111379"/>
            <a:ext cx="177565" cy="105978"/>
          </a:xfrm>
          <a:prstGeom prst="rect">
            <a:avLst/>
          </a:prstGeom>
          <a:blipFill>
            <a:blip cstate="print" r:embed="rId4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4531725" y="3111379"/>
            <a:ext cx="525986" cy="128349"/>
          </a:xfrm>
          <a:prstGeom prst="rect">
            <a:avLst/>
          </a:prstGeom>
          <a:blipFill>
            <a:blip cstate="print" r:embed="rId4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4085013" y="3111379"/>
            <a:ext cx="410358" cy="106119"/>
          </a:xfrm>
          <a:prstGeom prst="rect">
            <a:avLst/>
          </a:prstGeom>
          <a:blipFill>
            <a:blip cstate="print" r:embed="rId4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3808039" y="3111379"/>
            <a:ext cx="235169" cy="106119"/>
          </a:xfrm>
          <a:prstGeom prst="rect">
            <a:avLst/>
          </a:prstGeom>
          <a:blipFill>
            <a:blip cstate="print" r:embed="rId4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3464092" y="3111238"/>
            <a:ext cx="295150" cy="136039"/>
          </a:xfrm>
          <a:prstGeom prst="rect">
            <a:avLst/>
          </a:prstGeom>
          <a:blipFill>
            <a:blip cstate="print" r:embed="rId4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3464092" y="3111238"/>
            <a:ext cx="128909" cy="106398"/>
          </a:xfrm>
          <a:prstGeom prst="rect">
            <a:avLst/>
          </a:prstGeom>
          <a:blipFill>
            <a:blip cstate="print" r:embed="rId4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2751172" y="3115433"/>
            <a:ext cx="671534" cy="101924"/>
          </a:xfrm>
          <a:prstGeom prst="rect">
            <a:avLst/>
          </a:prstGeom>
          <a:blipFill>
            <a:blip cstate="print" r:embed="rId4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2273702" y="3115433"/>
            <a:ext cx="432030" cy="131845"/>
          </a:xfrm>
          <a:prstGeom prst="rect">
            <a:avLst/>
          </a:prstGeom>
          <a:blipFill>
            <a:blip cstate="print" r:embed="rId4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2018818" y="3149268"/>
            <a:ext cx="216014" cy="68089"/>
          </a:xfrm>
          <a:prstGeom prst="rect">
            <a:avLst/>
          </a:prstGeom>
          <a:blipFill>
            <a:blip cstate="print" r:embed="rId4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1543725" y="3111379"/>
            <a:ext cx="439579" cy="106258"/>
          </a:xfrm>
          <a:prstGeom prst="rect">
            <a:avLst/>
          </a:prstGeom>
          <a:blipFill>
            <a:blip cstate="print" r:embed="rId4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549356" y="3111099"/>
            <a:ext cx="954101" cy="136179"/>
          </a:xfrm>
          <a:prstGeom prst="rect">
            <a:avLst/>
          </a:prstGeom>
          <a:blipFill>
            <a:blip cstate="print" r:embed="rId4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5839151" y="2906318"/>
            <a:ext cx="548635" cy="135899"/>
          </a:xfrm>
          <a:prstGeom prst="rect">
            <a:avLst/>
          </a:prstGeom>
          <a:blipFill>
            <a:blip cstate="print" r:embed="rId4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5658229" y="2906318"/>
            <a:ext cx="138277" cy="106119"/>
          </a:xfrm>
          <a:prstGeom prst="rect">
            <a:avLst/>
          </a:prstGeom>
          <a:blipFill>
            <a:blip cstate="print" r:embed="rId4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5178382" y="2906038"/>
            <a:ext cx="434127" cy="128629"/>
          </a:xfrm>
          <a:prstGeom prst="rect">
            <a:avLst/>
          </a:prstGeom>
          <a:blipFill>
            <a:blip cstate="print" r:embed="rId4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4705666" y="2906318"/>
            <a:ext cx="429932" cy="106119"/>
          </a:xfrm>
          <a:prstGeom prst="rect">
            <a:avLst/>
          </a:prstGeom>
          <a:blipFill>
            <a:blip cstate="print" r:embed="rId4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4012459" y="2906318"/>
            <a:ext cx="650561" cy="135899"/>
          </a:xfrm>
          <a:prstGeom prst="rect">
            <a:avLst/>
          </a:prstGeom>
          <a:blipFill>
            <a:blip cstate="print" r:embed="rId4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3313102" y="2910372"/>
            <a:ext cx="665102" cy="102344"/>
          </a:xfrm>
          <a:prstGeom prst="rect">
            <a:avLst/>
          </a:prstGeom>
          <a:blipFill>
            <a:blip cstate="print" r:embed="rId4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3133159" y="2906318"/>
            <a:ext cx="138277" cy="106119"/>
          </a:xfrm>
          <a:prstGeom prst="rect">
            <a:avLst/>
          </a:prstGeom>
          <a:blipFill>
            <a:blip cstate="print" r:embed="rId4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2878695" y="2944207"/>
            <a:ext cx="212938" cy="68089"/>
          </a:xfrm>
          <a:prstGeom prst="rect">
            <a:avLst/>
          </a:prstGeom>
          <a:blipFill>
            <a:blip cstate="print" r:embed="rId4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2171228" y="2906318"/>
            <a:ext cx="665241" cy="135899"/>
          </a:xfrm>
          <a:prstGeom prst="rect">
            <a:avLst/>
          </a:prstGeom>
          <a:blipFill>
            <a:blip cstate="print" r:embed="rId4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1808127" y="2906318"/>
            <a:ext cx="328286" cy="105978"/>
          </a:xfrm>
          <a:prstGeom prst="rect">
            <a:avLst/>
          </a:prstGeom>
          <a:blipFill>
            <a:blip cstate="print" r:embed="rId4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1526678" y="2906318"/>
            <a:ext cx="239923" cy="105978"/>
          </a:xfrm>
          <a:prstGeom prst="rect">
            <a:avLst/>
          </a:prstGeom>
          <a:blipFill>
            <a:blip cstate="print" r:embed="rId4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1024740" y="2906318"/>
            <a:ext cx="464886" cy="105978"/>
          </a:xfrm>
          <a:prstGeom prst="rect">
            <a:avLst/>
          </a:prstGeom>
          <a:blipFill>
            <a:blip cstate="print" r:embed="rId4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548377" y="2906318"/>
            <a:ext cx="437353" cy="106538"/>
          </a:xfrm>
          <a:prstGeom prst="rect">
            <a:avLst/>
          </a:prstGeom>
          <a:blipFill>
            <a:blip cstate="print" r:embed="rId4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4845050" y="2607906"/>
            <a:ext cx="1017996" cy="136039"/>
          </a:xfrm>
          <a:prstGeom prst="rect">
            <a:avLst/>
          </a:prstGeom>
          <a:blipFill>
            <a:blip cstate="print" r:embed="rId4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4670141" y="2608046"/>
            <a:ext cx="138277" cy="106119"/>
          </a:xfrm>
          <a:prstGeom prst="rect">
            <a:avLst/>
          </a:prstGeom>
          <a:blipFill>
            <a:blip cstate="print" r:embed="rId4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4415677" y="2645935"/>
            <a:ext cx="212938" cy="68089"/>
          </a:xfrm>
          <a:prstGeom prst="rect">
            <a:avLst/>
          </a:prstGeom>
          <a:blipFill>
            <a:blip cstate="print" r:embed="rId4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3636204" y="2608046"/>
            <a:ext cx="737247" cy="135899"/>
          </a:xfrm>
          <a:prstGeom prst="rect">
            <a:avLst/>
          </a:prstGeom>
          <a:blipFill>
            <a:blip cstate="print" r:embed="rId4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3048000" y="2608046"/>
            <a:ext cx="550873" cy="105978"/>
          </a:xfrm>
          <a:prstGeom prst="rect">
            <a:avLst/>
          </a:prstGeom>
          <a:blipFill>
            <a:blip cstate="print" r:embed="rId4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2090124" y="2607906"/>
            <a:ext cx="923621" cy="106398"/>
          </a:xfrm>
          <a:prstGeom prst="rect">
            <a:avLst/>
          </a:prstGeom>
          <a:blipFill>
            <a:blip cstate="print" r:embed="rId4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2090124" y="2607906"/>
            <a:ext cx="128909" cy="106398"/>
          </a:xfrm>
          <a:prstGeom prst="rect">
            <a:avLst/>
          </a:prstGeom>
          <a:blipFill>
            <a:blip cstate="print" r:embed="rId4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1552253" y="2608046"/>
            <a:ext cx="496484" cy="135899"/>
          </a:xfrm>
          <a:prstGeom prst="rect">
            <a:avLst/>
          </a:prstGeom>
          <a:blipFill>
            <a:blip cstate="print" r:embed="rId4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989775" y="2608046"/>
            <a:ext cx="524028" cy="106258"/>
          </a:xfrm>
          <a:prstGeom prst="rect">
            <a:avLst/>
          </a:prstGeom>
          <a:blipFill>
            <a:blip cstate="print" r:embed="rId4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547538" y="2627759"/>
            <a:ext cx="397495" cy="108636"/>
          </a:xfrm>
          <a:prstGeom prst="rect">
            <a:avLst/>
          </a:prstGeom>
          <a:blipFill>
            <a:blip cstate="print" r:embed="rId4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6177772" y="2402985"/>
            <a:ext cx="797227" cy="135899"/>
          </a:xfrm>
          <a:prstGeom prst="rect">
            <a:avLst/>
          </a:prstGeom>
          <a:blipFill>
            <a:blip cstate="print" r:embed="rId4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5766295" y="2402985"/>
            <a:ext cx="374845" cy="135899"/>
          </a:xfrm>
          <a:prstGeom prst="rect">
            <a:avLst/>
          </a:prstGeom>
          <a:blipFill>
            <a:blip cstate="print" r:embed="rId4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5766295" y="2402985"/>
            <a:ext cx="234190" cy="105978"/>
          </a:xfrm>
          <a:prstGeom prst="rect">
            <a:avLst/>
          </a:prstGeom>
          <a:blipFill>
            <a:blip cstate="print" r:embed="rId4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5401656" y="2411793"/>
            <a:ext cx="330384" cy="97170"/>
          </a:xfrm>
          <a:prstGeom prst="rect">
            <a:avLst/>
          </a:prstGeom>
          <a:blipFill>
            <a:blip cstate="print" r:embed="rId4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4939845" y="2402985"/>
            <a:ext cx="422382" cy="106258"/>
          </a:xfrm>
          <a:prstGeom prst="rect">
            <a:avLst/>
          </a:prstGeom>
          <a:blipFill>
            <a:blip cstate="print" r:embed="rId4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4787027" y="2422698"/>
            <a:ext cx="111572" cy="86265"/>
          </a:xfrm>
          <a:prstGeom prst="rect">
            <a:avLst/>
          </a:prstGeom>
          <a:blipFill>
            <a:blip cstate="print" r:embed="rId4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4509773" y="2422698"/>
            <a:ext cx="242999" cy="86545"/>
          </a:xfrm>
          <a:prstGeom prst="rect">
            <a:avLst/>
          </a:prstGeom>
          <a:blipFill>
            <a:blip cstate="print" r:embed="rId4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3741346" y="2402985"/>
            <a:ext cx="734870" cy="135899"/>
          </a:xfrm>
          <a:prstGeom prst="rect">
            <a:avLst/>
          </a:prstGeom>
          <a:blipFill>
            <a:blip cstate="print" r:embed="rId4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3609779" y="2407039"/>
            <a:ext cx="90041" cy="102204"/>
          </a:xfrm>
          <a:prstGeom prst="rect">
            <a:avLst/>
          </a:prstGeom>
          <a:blipFill>
            <a:blip cstate="print" r:embed="rId4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3391667" y="2402985"/>
            <a:ext cx="178963" cy="106119"/>
          </a:xfrm>
          <a:prstGeom prst="rect">
            <a:avLst/>
          </a:prstGeom>
          <a:blipFill>
            <a:blip cstate="print" r:embed="rId4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3028286" y="2411793"/>
            <a:ext cx="324511" cy="97170"/>
          </a:xfrm>
          <a:prstGeom prst="rect">
            <a:avLst/>
          </a:prstGeom>
          <a:blipFill>
            <a:blip cstate="print" r:embed="rId5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2152761" y="2402985"/>
            <a:ext cx="831343" cy="106258"/>
          </a:xfrm>
          <a:prstGeom prst="rect">
            <a:avLst/>
          </a:prstGeom>
          <a:blipFill>
            <a:blip cstate="print" r:embed="rId5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2152761" y="2402985"/>
            <a:ext cx="799185" cy="106258"/>
          </a:xfrm>
          <a:prstGeom prst="rect">
            <a:avLst/>
          </a:prstGeom>
          <a:blipFill>
            <a:blip cstate="print" r:embed="rId5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1895361" y="2440874"/>
            <a:ext cx="216014" cy="68089"/>
          </a:xfrm>
          <a:prstGeom prst="rect">
            <a:avLst/>
          </a:prstGeom>
          <a:blipFill>
            <a:blip cstate="print" r:embed="rId5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1060941" y="2402985"/>
            <a:ext cx="799604" cy="135899"/>
          </a:xfrm>
          <a:prstGeom prst="rect">
            <a:avLst/>
          </a:prstGeom>
          <a:blipFill>
            <a:blip cstate="print" r:embed="rId5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883515" y="2402985"/>
            <a:ext cx="138277" cy="106119"/>
          </a:xfrm>
          <a:prstGeom prst="rect">
            <a:avLst/>
          </a:prstGeom>
          <a:blipFill>
            <a:blip cstate="print" r:embed="rId5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546560" y="2402985"/>
            <a:ext cx="293472" cy="106258"/>
          </a:xfrm>
          <a:prstGeom prst="rect">
            <a:avLst/>
          </a:prstGeom>
          <a:blipFill>
            <a:blip cstate="print" r:embed="rId5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6661009" y="2197924"/>
            <a:ext cx="260196" cy="128349"/>
          </a:xfrm>
          <a:prstGeom prst="rect">
            <a:avLst/>
          </a:prstGeom>
          <a:blipFill>
            <a:blip cstate="print" r:embed="rId5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6412557" y="2235813"/>
            <a:ext cx="212938" cy="68089"/>
          </a:xfrm>
          <a:prstGeom prst="rect">
            <a:avLst/>
          </a:prstGeom>
          <a:blipFill>
            <a:blip cstate="print" r:embed="rId5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5961652" y="2197924"/>
            <a:ext cx="409099" cy="106258"/>
          </a:xfrm>
          <a:prstGeom prst="rect">
            <a:avLst/>
          </a:prstGeom>
          <a:blipFill>
            <a:blip cstate="print" r:embed="rId5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5188052" y="2197924"/>
            <a:ext cx="732353" cy="106119"/>
          </a:xfrm>
          <a:prstGeom prst="rect">
            <a:avLst/>
          </a:prstGeom>
          <a:blipFill>
            <a:blip cstate="print" r:embed="rId5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4905905" y="2197924"/>
            <a:ext cx="239922" cy="105978"/>
          </a:xfrm>
          <a:prstGeom prst="rect">
            <a:avLst/>
          </a:prstGeom>
          <a:blipFill>
            <a:blip cstate="print" r:embed="rId5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4552590" y="2197924"/>
            <a:ext cx="319059" cy="106258"/>
          </a:xfrm>
          <a:prstGeom prst="rect">
            <a:avLst/>
          </a:prstGeom>
          <a:blipFill>
            <a:blip cstate="print" r:embed="rId5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3763471" y="2197924"/>
            <a:ext cx="747873" cy="135899"/>
          </a:xfrm>
          <a:prstGeom prst="rect">
            <a:avLst/>
          </a:prstGeom>
          <a:blipFill>
            <a:blip cstate="print" r:embed="rId5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3636239" y="2201978"/>
            <a:ext cx="90041" cy="102204"/>
          </a:xfrm>
          <a:prstGeom prst="rect">
            <a:avLst/>
          </a:prstGeom>
          <a:blipFill>
            <a:blip cstate="print" r:embed="rId5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3120460" y="2197924"/>
            <a:ext cx="479427" cy="135899"/>
          </a:xfrm>
          <a:prstGeom prst="rect">
            <a:avLst/>
          </a:prstGeom>
          <a:blipFill>
            <a:blip cstate="print" r:embed="rId5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2792871" y="2206732"/>
            <a:ext cx="292773" cy="97170"/>
          </a:xfrm>
          <a:prstGeom prst="rect">
            <a:avLst/>
          </a:prstGeom>
          <a:blipFill>
            <a:blip cstate="print" r:embed="rId5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2513380" y="2206732"/>
            <a:ext cx="236567" cy="97170"/>
          </a:xfrm>
          <a:prstGeom prst="rect">
            <a:avLst/>
          </a:prstGeom>
          <a:blipFill>
            <a:blip cstate="print" r:embed="rId5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2025843" y="2197924"/>
            <a:ext cx="451603" cy="135899"/>
          </a:xfrm>
          <a:prstGeom prst="rect">
            <a:avLst/>
          </a:prstGeom>
          <a:blipFill>
            <a:blip cstate="print" r:embed="rId5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1812065" y="2197924"/>
            <a:ext cx="178963" cy="106119"/>
          </a:xfrm>
          <a:prstGeom prst="rect">
            <a:avLst/>
          </a:prstGeom>
          <a:blipFill>
            <a:blip cstate="print" r:embed="rId5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1501535" y="2197783"/>
            <a:ext cx="264810" cy="128489"/>
          </a:xfrm>
          <a:prstGeom prst="rect">
            <a:avLst/>
          </a:prstGeom>
          <a:blipFill>
            <a:blip cstate="print" r:embed="rId5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1125431" y="2197924"/>
            <a:ext cx="338912" cy="106119"/>
          </a:xfrm>
          <a:prstGeom prst="rect">
            <a:avLst/>
          </a:prstGeom>
          <a:blipFill>
            <a:blip cstate="print" r:embed="rId5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946047" y="2197924"/>
            <a:ext cx="138277" cy="106119"/>
          </a:xfrm>
          <a:prstGeom prst="rect">
            <a:avLst/>
          </a:prstGeom>
          <a:blipFill>
            <a:blip cstate="print" r:embed="rId5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787496" y="2201978"/>
            <a:ext cx="117025" cy="100247"/>
          </a:xfrm>
          <a:prstGeom prst="rect">
            <a:avLst/>
          </a:prstGeom>
          <a:blipFill>
            <a:blip cstate="print" r:embed="rId5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548797" y="2206732"/>
            <a:ext cx="197174" cy="97450"/>
          </a:xfrm>
          <a:prstGeom prst="rect">
            <a:avLst/>
          </a:prstGeom>
          <a:blipFill>
            <a:blip cstate="print" r:embed="rId5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541666" y="1899652"/>
            <a:ext cx="447409" cy="135899"/>
          </a:xfrm>
          <a:prstGeom prst="rect">
            <a:avLst/>
          </a:prstGeom>
          <a:blipFill>
            <a:blip cstate="print" r:embed="rId5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541666" y="1899652"/>
            <a:ext cx="415531" cy="135899"/>
          </a:xfrm>
          <a:prstGeom prst="rect">
            <a:avLst/>
          </a:prstGeom>
          <a:blipFill>
            <a:blip cstate="print" r:embed="rId5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6636368" y="1698645"/>
            <a:ext cx="117025" cy="100247"/>
          </a:xfrm>
          <a:prstGeom prst="rect">
            <a:avLst/>
          </a:prstGeom>
          <a:blipFill>
            <a:blip cstate="print" r:embed="rId5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6309479" y="1732480"/>
            <a:ext cx="287320" cy="98010"/>
          </a:xfrm>
          <a:prstGeom prst="rect">
            <a:avLst/>
          </a:prstGeom>
          <a:blipFill>
            <a:blip cstate="print" r:embed="rId5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6129536" y="1732480"/>
            <a:ext cx="140374" cy="68089"/>
          </a:xfrm>
          <a:prstGeom prst="rect">
            <a:avLst/>
          </a:prstGeom>
          <a:blipFill>
            <a:blip cstate="print" r:embed="rId5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5605648" y="1694591"/>
            <a:ext cx="478169" cy="128349"/>
          </a:xfrm>
          <a:prstGeom prst="rect">
            <a:avLst/>
          </a:prstGeom>
          <a:blipFill>
            <a:blip cstate="print" r:embed="rId5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5423188" y="1732480"/>
            <a:ext cx="143729" cy="98010"/>
          </a:xfrm>
          <a:prstGeom prst="rect">
            <a:avLst/>
          </a:prstGeom>
          <a:blipFill>
            <a:blip cstate="print" r:embed="rId5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5075607" y="1694591"/>
            <a:ext cx="308992" cy="105978"/>
          </a:xfrm>
          <a:prstGeom prst="rect">
            <a:avLst/>
          </a:prstGeom>
          <a:blipFill>
            <a:blip cstate="print" r:embed="rId5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4814152" y="1732480"/>
            <a:ext cx="223844" cy="98010"/>
          </a:xfrm>
          <a:prstGeom prst="rect">
            <a:avLst/>
          </a:prstGeom>
          <a:blipFill>
            <a:blip cstate="print" r:embed="rId5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4558149" y="1694591"/>
            <a:ext cx="219650" cy="106258"/>
          </a:xfrm>
          <a:prstGeom prst="rect">
            <a:avLst/>
          </a:prstGeom>
          <a:blipFill>
            <a:blip cstate="print" r:embed="rId5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4395823" y="1732480"/>
            <a:ext cx="121359" cy="68089"/>
          </a:xfrm>
          <a:prstGeom prst="rect">
            <a:avLst/>
          </a:prstGeom>
          <a:blipFill>
            <a:blip cstate="print" r:embed="rId5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3163489" y="1694450"/>
            <a:ext cx="1194583" cy="136039"/>
          </a:xfrm>
          <a:prstGeom prst="rect">
            <a:avLst/>
          </a:prstGeom>
          <a:blipFill>
            <a:blip cstate="print" r:embed="rId5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3016822" y="1694450"/>
            <a:ext cx="1023589" cy="136039"/>
          </a:xfrm>
          <a:prstGeom prst="rect">
            <a:avLst/>
          </a:prstGeom>
          <a:blipFill>
            <a:blip cstate="print" r:embed="rId5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3016822" y="1694450"/>
            <a:ext cx="128909" cy="106398"/>
          </a:xfrm>
          <a:prstGeom prst="rect">
            <a:avLst/>
          </a:prstGeom>
          <a:blipFill>
            <a:blip cstate="print" r:embed="rId5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2252031" y="1694591"/>
            <a:ext cx="726621" cy="135899"/>
          </a:xfrm>
          <a:prstGeom prst="rect">
            <a:avLst/>
          </a:prstGeom>
          <a:blipFill>
            <a:blip cstate="print" r:embed="rId5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1459695" y="1694591"/>
            <a:ext cx="756961" cy="135899"/>
          </a:xfrm>
          <a:prstGeom prst="rect">
            <a:avLst/>
          </a:prstGeom>
          <a:blipFill>
            <a:blip cstate="print" r:embed="rId5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1192228" y="1714304"/>
            <a:ext cx="234750" cy="86265"/>
          </a:xfrm>
          <a:prstGeom prst="rect">
            <a:avLst/>
          </a:prstGeom>
          <a:blipFill>
            <a:blip cstate="print" r:embed="rId5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541387" y="1694591"/>
            <a:ext cx="611972" cy="106119"/>
          </a:xfrm>
          <a:prstGeom prst="rect">
            <a:avLst/>
          </a:prstGeom>
          <a:blipFill>
            <a:blip cstate="print" r:embed="rId5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6645141" y="1493583"/>
            <a:ext cx="90041" cy="102204"/>
          </a:xfrm>
          <a:prstGeom prst="rect">
            <a:avLst/>
          </a:prstGeom>
          <a:blipFill>
            <a:blip cstate="print" r:embed="rId5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5024958" y="1489529"/>
            <a:ext cx="1583831" cy="135899"/>
          </a:xfrm>
          <a:prstGeom prst="rect">
            <a:avLst/>
          </a:prstGeom>
          <a:blipFill>
            <a:blip cstate="print" r:embed="rId5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5024958" y="1489529"/>
            <a:ext cx="972137" cy="135899"/>
          </a:xfrm>
          <a:prstGeom prst="rect">
            <a:avLst/>
          </a:prstGeom>
          <a:blipFill>
            <a:blip cstate="print" r:embed="rId5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4747983" y="1489529"/>
            <a:ext cx="239923" cy="105978"/>
          </a:xfrm>
          <a:prstGeom prst="rect">
            <a:avLst/>
          </a:prstGeom>
          <a:blipFill>
            <a:blip cstate="print" r:embed="rId5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4324622" y="1489529"/>
            <a:ext cx="389106" cy="106258"/>
          </a:xfrm>
          <a:prstGeom prst="rect">
            <a:avLst/>
          </a:prstGeom>
          <a:blipFill>
            <a:blip cstate="print" r:embed="rId5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3499709" y="1489529"/>
            <a:ext cx="779332" cy="135899"/>
          </a:xfrm>
          <a:prstGeom prst="rect">
            <a:avLst/>
          </a:prstGeom>
          <a:blipFill>
            <a:blip cstate="print" r:embed="rId5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3499709" y="1489529"/>
            <a:ext cx="523330" cy="135899"/>
          </a:xfrm>
          <a:prstGeom prst="rect">
            <a:avLst/>
          </a:prstGeom>
          <a:blipFill>
            <a:blip cstate="print" r:embed="rId5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3059849" y="1493583"/>
            <a:ext cx="406024" cy="131845"/>
          </a:xfrm>
          <a:prstGeom prst="rect">
            <a:avLst/>
          </a:prstGeom>
          <a:blipFill>
            <a:blip cstate="print" r:embed="rId5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2912763" y="1509242"/>
            <a:ext cx="111572" cy="86265"/>
          </a:xfrm>
          <a:prstGeom prst="rect">
            <a:avLst/>
          </a:prstGeom>
          <a:blipFill>
            <a:blip cstate="print" r:embed="rId5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2754772" y="1527418"/>
            <a:ext cx="121359" cy="68089"/>
          </a:xfrm>
          <a:prstGeom prst="rect">
            <a:avLst/>
          </a:prstGeom>
          <a:blipFill>
            <a:blip cstate="print" r:embed="rId5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2524915" y="1489529"/>
            <a:ext cx="192246" cy="106119"/>
          </a:xfrm>
          <a:prstGeom prst="rect">
            <a:avLst/>
          </a:prstGeom>
          <a:blipFill>
            <a:blip cstate="print" r:embed="rId5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2110502" y="1489529"/>
            <a:ext cx="375544" cy="105978"/>
          </a:xfrm>
          <a:prstGeom prst="rect">
            <a:avLst/>
          </a:prstGeom>
          <a:blipFill>
            <a:blip cstate="print" r:embed="rId5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1653025" y="1489529"/>
            <a:ext cx="415950" cy="106119"/>
          </a:xfrm>
          <a:prstGeom prst="rect">
            <a:avLst/>
          </a:prstGeom>
          <a:blipFill>
            <a:blip cstate="print" r:embed="rId5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833985" y="1489529"/>
            <a:ext cx="783805" cy="135899"/>
          </a:xfrm>
          <a:prstGeom prst="rect">
            <a:avLst/>
          </a:prstGeom>
          <a:blipFill>
            <a:blip cstate="print" r:embed="rId5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540128" y="1489529"/>
            <a:ext cx="254009" cy="105978"/>
          </a:xfrm>
          <a:prstGeom prst="rect">
            <a:avLst/>
          </a:prstGeom>
          <a:blipFill>
            <a:blip cstate="print" r:embed="rId5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3978334" y="1191118"/>
            <a:ext cx="523749" cy="136039"/>
          </a:xfrm>
          <a:prstGeom prst="rect">
            <a:avLst/>
          </a:prstGeom>
          <a:blipFill>
            <a:blip cstate="print" r:embed="rId5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3978334" y="1191118"/>
            <a:ext cx="299065" cy="136039"/>
          </a:xfrm>
          <a:prstGeom prst="rect">
            <a:avLst/>
          </a:prstGeom>
          <a:blipFill>
            <a:blip cstate="print" r:embed="rId5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3744982" y="1229147"/>
            <a:ext cx="198957" cy="98010"/>
          </a:xfrm>
          <a:prstGeom prst="rect">
            <a:avLst/>
          </a:prstGeom>
          <a:blipFill>
            <a:blip cstate="print" r:embed="rId5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3438086" y="1229147"/>
            <a:ext cx="266488" cy="68369"/>
          </a:xfrm>
          <a:prstGeom prst="rect">
            <a:avLst/>
          </a:prstGeom>
          <a:blipFill>
            <a:blip cstate="print" r:embed="rId5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2688954" y="1191118"/>
            <a:ext cx="709284" cy="136039"/>
          </a:xfrm>
          <a:prstGeom prst="rect">
            <a:avLst/>
          </a:prstGeom>
          <a:blipFill>
            <a:blip cstate="print" r:embed="rId5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2437705" y="1229147"/>
            <a:ext cx="216014" cy="68089"/>
          </a:xfrm>
          <a:prstGeom prst="rect">
            <a:avLst/>
          </a:prstGeom>
          <a:blipFill>
            <a:blip cstate="print" r:embed="rId5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1320020" y="1191258"/>
            <a:ext cx="1085667" cy="135899"/>
          </a:xfrm>
          <a:prstGeom prst="rect">
            <a:avLst/>
          </a:prstGeom>
          <a:blipFill>
            <a:blip cstate="print" r:embed="rId5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545721" y="1191258"/>
            <a:ext cx="733052" cy="105978"/>
          </a:xfrm>
          <a:prstGeom prst="rect">
            <a:avLst/>
          </a:prstGeom>
          <a:blipFill>
            <a:blip cstate="print" r:embed="rId5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6582399" y="986197"/>
            <a:ext cx="367015" cy="105978"/>
          </a:xfrm>
          <a:prstGeom prst="rect">
            <a:avLst/>
          </a:prstGeom>
          <a:blipFill>
            <a:blip cstate="print" r:embed="rId5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6338979" y="1024086"/>
            <a:ext cx="206367" cy="68089"/>
          </a:xfrm>
          <a:prstGeom prst="rect">
            <a:avLst/>
          </a:prstGeom>
          <a:blipFill>
            <a:blip cstate="print" r:embed="rId5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6157079" y="1024086"/>
            <a:ext cx="140374" cy="68089"/>
          </a:xfrm>
          <a:prstGeom prst="rect">
            <a:avLst/>
          </a:prstGeom>
          <a:blipFill>
            <a:blip cstate="print" r:embed="rId5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5805024" y="1005910"/>
            <a:ext cx="310949" cy="86265"/>
          </a:xfrm>
          <a:prstGeom prst="rect">
            <a:avLst/>
          </a:prstGeom>
          <a:blipFill>
            <a:blip cstate="print" r:embed="rId5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5265196" y="1005910"/>
            <a:ext cx="494807" cy="116185"/>
          </a:xfrm>
          <a:prstGeom prst="rect">
            <a:avLst/>
          </a:prstGeom>
          <a:blipFill>
            <a:blip cstate="print" r:embed="rId5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5084834" y="1002555"/>
            <a:ext cx="140234" cy="89900"/>
          </a:xfrm>
          <a:prstGeom prst="rect">
            <a:avLst/>
          </a:prstGeom>
          <a:blipFill>
            <a:blip cstate="print" r:embed="rId5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4825336" y="1024086"/>
            <a:ext cx="216014" cy="68089"/>
          </a:xfrm>
          <a:prstGeom prst="rect">
            <a:avLst/>
          </a:prstGeom>
          <a:blipFill>
            <a:blip cstate="print" r:embed="rId5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4406309" y="986197"/>
            <a:ext cx="387009" cy="135899"/>
          </a:xfrm>
          <a:prstGeom prst="rect">
            <a:avLst/>
          </a:prstGeom>
          <a:blipFill>
            <a:blip cstate="print" r:embed="rId5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4158555" y="1024086"/>
            <a:ext cx="206367" cy="68089"/>
          </a:xfrm>
          <a:prstGeom prst="rect">
            <a:avLst/>
          </a:prstGeom>
          <a:blipFill>
            <a:blip cstate="print" r:embed="rId5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3885076" y="1005910"/>
            <a:ext cx="234750" cy="86265"/>
          </a:xfrm>
          <a:prstGeom prst="rect">
            <a:avLst/>
          </a:prstGeom>
          <a:blipFill>
            <a:blip cstate="print" r:embed="rId5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3141677" y="986197"/>
            <a:ext cx="698657" cy="135899"/>
          </a:xfrm>
          <a:prstGeom prst="rect">
            <a:avLst/>
          </a:prstGeom>
          <a:blipFill>
            <a:blip cstate="print" r:embed="rId5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2684620" y="990251"/>
            <a:ext cx="419866" cy="131845"/>
          </a:xfrm>
          <a:prstGeom prst="rect">
            <a:avLst/>
          </a:prstGeom>
          <a:blipFill>
            <a:blip cstate="print" r:embed="rId5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2222390" y="986197"/>
            <a:ext cx="426576" cy="135899"/>
          </a:xfrm>
          <a:prstGeom prst="rect">
            <a:avLst/>
          </a:prstGeom>
          <a:blipFill>
            <a:blip cstate="print" r:embed="rId5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1583153" y="986056"/>
            <a:ext cx="602604" cy="136039"/>
          </a:xfrm>
          <a:prstGeom prst="rect">
            <a:avLst/>
          </a:prstGeom>
          <a:blipFill>
            <a:blip cstate="print" r:embed="rId5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1583153" y="986056"/>
            <a:ext cx="128909" cy="106398"/>
          </a:xfrm>
          <a:prstGeom prst="rect">
            <a:avLst/>
          </a:prstGeom>
          <a:blipFill>
            <a:blip cstate="print" r:embed="rId5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543204" y="986197"/>
            <a:ext cx="998982" cy="135899"/>
          </a:xfrm>
          <a:prstGeom prst="rect">
            <a:avLst/>
          </a:prstGeom>
          <a:blipFill>
            <a:blip cstate="print" r:embed="rId5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5941206" y="781135"/>
            <a:ext cx="579255" cy="106258"/>
          </a:xfrm>
          <a:prstGeom prst="rect">
            <a:avLst/>
          </a:prstGeom>
          <a:blipFill>
            <a:blip cstate="print" r:embed="rId5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5761962" y="781135"/>
            <a:ext cx="138277" cy="106119"/>
          </a:xfrm>
          <a:prstGeom prst="rect">
            <a:avLst/>
          </a:prstGeom>
          <a:blipFill>
            <a:blip cstate="print" r:embed="rId5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5361950" y="781135"/>
            <a:ext cx="361283" cy="106258"/>
          </a:xfrm>
          <a:prstGeom prst="rect">
            <a:avLst/>
          </a:prstGeom>
          <a:blipFill>
            <a:blip cstate="print" r:embed="rId5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4574228" y="781135"/>
            <a:ext cx="753466" cy="135899"/>
          </a:xfrm>
          <a:prstGeom prst="rect">
            <a:avLst/>
          </a:prstGeom>
          <a:blipFill>
            <a:blip cstate="print" r:embed="rId5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3978893" y="781135"/>
            <a:ext cx="560240" cy="135899"/>
          </a:xfrm>
          <a:prstGeom prst="rect">
            <a:avLst/>
          </a:prstGeom>
          <a:blipFill>
            <a:blip cstate="print" r:embed="rId5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3673396" y="781135"/>
            <a:ext cx="266069" cy="106119"/>
          </a:xfrm>
          <a:prstGeom prst="rect">
            <a:avLst/>
          </a:prstGeom>
          <a:blipFill>
            <a:blip cstate="print" r:embed="rId5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3467727" y="785189"/>
            <a:ext cx="156872" cy="131845"/>
          </a:xfrm>
          <a:prstGeom prst="rect">
            <a:avLst/>
          </a:prstGeom>
          <a:blipFill>
            <a:blip cstate="print" r:embed="rId5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3155799" y="780994"/>
            <a:ext cx="264251" cy="106398"/>
          </a:xfrm>
          <a:prstGeom prst="rect">
            <a:avLst/>
          </a:prstGeom>
          <a:blipFill>
            <a:blip cstate="print" r:embed="rId5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2692730" y="781135"/>
            <a:ext cx="425877" cy="106119"/>
          </a:xfrm>
          <a:prstGeom prst="rect">
            <a:avLst/>
          </a:prstGeom>
          <a:blipFill>
            <a:blip cstate="print" r:embed="rId5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2517820" y="781135"/>
            <a:ext cx="138277" cy="106119"/>
          </a:xfrm>
          <a:prstGeom prst="rect">
            <a:avLst/>
          </a:prstGeom>
          <a:blipFill>
            <a:blip cstate="print" r:embed="rId5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2207709" y="819024"/>
            <a:ext cx="271241" cy="68369"/>
          </a:xfrm>
          <a:prstGeom prst="rect">
            <a:avLst/>
          </a:prstGeom>
          <a:blipFill>
            <a:blip cstate="print" r:embed="rId5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1932832" y="781135"/>
            <a:ext cx="239643" cy="105978"/>
          </a:xfrm>
          <a:prstGeom prst="rect">
            <a:avLst/>
          </a:prstGeom>
          <a:blipFill>
            <a:blip cstate="print" r:embed="rId5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1445155" y="781135"/>
            <a:ext cx="447689" cy="106119"/>
          </a:xfrm>
          <a:prstGeom prst="rect">
            <a:avLst/>
          </a:prstGeom>
          <a:blipFill>
            <a:blip cstate="print" r:embed="rId5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888968" y="781135"/>
            <a:ext cx="515639" cy="106119"/>
          </a:xfrm>
          <a:prstGeom prst="rect">
            <a:avLst/>
          </a:prstGeom>
          <a:blipFill>
            <a:blip cstate="print" r:embed="rId5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541666" y="781135"/>
            <a:ext cx="312207" cy="135899"/>
          </a:xfrm>
          <a:prstGeom prst="rect">
            <a:avLst/>
          </a:prstGeom>
          <a:blipFill>
            <a:blip cstate="print" r:embed="rId5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541666" y="781135"/>
            <a:ext cx="148484" cy="135899"/>
          </a:xfrm>
          <a:prstGeom prst="rect">
            <a:avLst/>
          </a:prstGeom>
          <a:blipFill>
            <a:blip cstate="print" r:embed="rId5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6444436" y="613963"/>
            <a:ext cx="314025" cy="68089"/>
          </a:xfrm>
          <a:prstGeom prst="rect">
            <a:avLst/>
          </a:prstGeom>
          <a:blipFill>
            <a:blip cstate="print" r:embed="rId5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6151661" y="580128"/>
            <a:ext cx="248033" cy="131845"/>
          </a:xfrm>
          <a:prstGeom prst="rect">
            <a:avLst/>
          </a:prstGeom>
          <a:blipFill>
            <a:blip cstate="print" r:embed="rId5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6151661" y="580128"/>
            <a:ext cx="127651" cy="131845"/>
          </a:xfrm>
          <a:prstGeom prst="rect">
            <a:avLst/>
          </a:prstGeom>
          <a:blipFill>
            <a:blip cstate="print" r:embed="rId6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5674331" y="576074"/>
            <a:ext cx="436924" cy="106258"/>
          </a:xfrm>
          <a:prstGeom prst="rect">
            <a:avLst/>
          </a:prstGeom>
          <a:blipFill>
            <a:blip cstate="print" r:embed="rId6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4692965" y="576074"/>
            <a:ext cx="942636" cy="135899"/>
          </a:xfrm>
          <a:prstGeom prst="rect">
            <a:avLst/>
          </a:prstGeom>
          <a:blipFill>
            <a:blip cstate="print" r:embed="rId6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4027303" y="576074"/>
            <a:ext cx="626513" cy="106258"/>
          </a:xfrm>
          <a:prstGeom prst="rect">
            <a:avLst/>
          </a:prstGeom>
          <a:blipFill>
            <a:blip cstate="print" r:embed="rId6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3496703" y="576074"/>
            <a:ext cx="495785" cy="105978"/>
          </a:xfrm>
          <a:prstGeom prst="rect">
            <a:avLst/>
          </a:prstGeom>
          <a:blipFill>
            <a:blip cstate="print" r:embed="rId6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2675845" y="576074"/>
            <a:ext cx="783805" cy="135899"/>
          </a:xfrm>
          <a:prstGeom prst="rect">
            <a:avLst/>
          </a:prstGeom>
          <a:blipFill>
            <a:blip cstate="print" r:embed="rId6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2215852" y="595787"/>
            <a:ext cx="420844" cy="86545"/>
          </a:xfrm>
          <a:prstGeom prst="rect">
            <a:avLst/>
          </a:prstGeom>
          <a:blipFill>
            <a:blip cstate="print" r:embed="rId6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2037447" y="576074"/>
            <a:ext cx="138277" cy="106119"/>
          </a:xfrm>
          <a:prstGeom prst="rect">
            <a:avLst/>
          </a:prstGeom>
          <a:blipFill>
            <a:blip cstate="print" r:embed="rId6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1806472" y="576074"/>
            <a:ext cx="192246" cy="106119"/>
          </a:xfrm>
          <a:prstGeom prst="rect">
            <a:avLst/>
          </a:prstGeom>
          <a:blipFill>
            <a:blip cstate="print" r:embed="rId6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1536628" y="613823"/>
            <a:ext cx="226361" cy="68509"/>
          </a:xfrm>
          <a:prstGeom prst="rect">
            <a:avLst/>
          </a:prstGeom>
          <a:blipFill>
            <a:blip cstate="print" r:embed="rId6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750165" y="576074"/>
            <a:ext cx="753745" cy="135899"/>
          </a:xfrm>
          <a:prstGeom prst="rect">
            <a:avLst/>
          </a:prstGeom>
          <a:blipFill>
            <a:blip cstate="print" r:embed="rId6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549076" y="584882"/>
            <a:ext cx="166274" cy="97170"/>
          </a:xfrm>
          <a:prstGeom prst="rect">
            <a:avLst/>
          </a:prstGeom>
          <a:blipFill>
            <a:blip cstate="print" r:embed="rId6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298295" y="9608099"/>
            <a:ext cx="427555" cy="107936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733999" y="9608099"/>
            <a:ext cx="528781" cy="106119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230663" y="9645989"/>
            <a:ext cx="465026" cy="9801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051419" y="9608099"/>
            <a:ext cx="138277" cy="106119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93879" y="9645989"/>
            <a:ext cx="216014" cy="68089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14762" y="9608099"/>
            <a:ext cx="543882" cy="106119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937787" y="9608099"/>
            <a:ext cx="239922" cy="105979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15995" y="9608099"/>
            <a:ext cx="484740" cy="106119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730619" y="9612154"/>
            <a:ext cx="648324" cy="131845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877744" y="9608099"/>
            <a:ext cx="805058" cy="135900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877744" y="9608099"/>
            <a:ext cx="772900" cy="135900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46700" y="9608099"/>
            <a:ext cx="1287282" cy="135900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333108" y="9440928"/>
            <a:ext cx="206367" cy="68089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059629" y="9422751"/>
            <a:ext cx="234750" cy="86266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504001" y="9403038"/>
            <a:ext cx="513122" cy="106259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634768" y="9403038"/>
            <a:ext cx="829106" cy="106259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87669" y="9440787"/>
            <a:ext cx="500679" cy="90599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432074" y="9403038"/>
            <a:ext cx="615467" cy="107936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49399" y="9403038"/>
            <a:ext cx="347301" cy="135899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9399" y="9403038"/>
            <a:ext cx="258518" cy="135899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697762" y="9402898"/>
            <a:ext cx="313326" cy="108076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430854" y="9404296"/>
            <a:ext cx="231394" cy="105001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158494" y="9422751"/>
            <a:ext cx="234750" cy="86266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712622" y="9403038"/>
            <a:ext cx="403367" cy="106259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557007" y="9440928"/>
            <a:ext cx="116885" cy="68089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01100" y="9403038"/>
            <a:ext cx="514380" cy="105979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46700" y="9403038"/>
            <a:ext cx="419026" cy="106119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374289" y="9197977"/>
            <a:ext cx="293472" cy="105978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734353" y="9217690"/>
            <a:ext cx="595334" cy="116185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464369" y="9235726"/>
            <a:ext cx="226360" cy="68509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005074" y="9197977"/>
            <a:ext cx="426577" cy="135899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728100" y="9197977"/>
            <a:ext cx="239923" cy="105978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501599" y="9197977"/>
            <a:ext cx="192246" cy="106119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060900" y="9197977"/>
            <a:ext cx="399173" cy="135899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543163" y="9197977"/>
            <a:ext cx="480685" cy="105978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286461" y="9197977"/>
            <a:ext cx="219650" cy="106258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130847" y="9235866"/>
            <a:ext cx="116885" cy="68089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574940" y="9197977"/>
            <a:ext cx="514381" cy="105978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759116" y="9197977"/>
            <a:ext cx="778772" cy="106538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187130" y="9197977"/>
            <a:ext cx="525007" cy="107936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34591" y="9202031"/>
            <a:ext cx="117025" cy="100247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34547" y="9202031"/>
            <a:ext cx="263691" cy="131845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43624" y="9206785"/>
            <a:ext cx="151774" cy="97170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171178" y="8899705"/>
            <a:ext cx="448108" cy="106259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665605" y="8899705"/>
            <a:ext cx="472995" cy="135900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417013" y="8899705"/>
            <a:ext cx="206786" cy="105979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171916" y="8899705"/>
            <a:ext cx="207206" cy="106259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685218" y="8899705"/>
            <a:ext cx="445591" cy="105979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522053" y="8899705"/>
            <a:ext cx="127091" cy="104302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62263" y="8899705"/>
            <a:ext cx="611693" cy="135900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47678" y="8899705"/>
            <a:ext cx="278372" cy="106259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481453" y="8694644"/>
            <a:ext cx="529900" cy="135899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995873" y="8694644"/>
            <a:ext cx="450345" cy="106119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416057" y="8694644"/>
            <a:ext cx="543882" cy="106119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241148" y="8694644"/>
            <a:ext cx="138277" cy="106119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059248" y="8732534"/>
            <a:ext cx="140374" cy="68089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268031" y="8694644"/>
            <a:ext cx="747733" cy="106259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090606" y="8711002"/>
            <a:ext cx="140234" cy="89901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815169" y="8714357"/>
            <a:ext cx="234750" cy="86266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632430" y="8694644"/>
            <a:ext cx="147644" cy="107936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390549" y="8732534"/>
            <a:ext cx="206367" cy="68089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121963" y="8694644"/>
            <a:ext cx="228738" cy="10611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962294" y="8694644"/>
            <a:ext cx="127092" cy="104301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741525" y="8694644"/>
            <a:ext cx="173650" cy="105839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493213" y="8732534"/>
            <a:ext cx="208744" cy="68369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959257" y="8732534"/>
            <a:ext cx="493967" cy="68369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601469" y="8703452"/>
            <a:ext cx="324511" cy="97171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406146" y="8732534"/>
            <a:ext cx="151140" cy="68089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975934" y="8694644"/>
            <a:ext cx="389805" cy="106119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41666" y="8694644"/>
            <a:ext cx="389666" cy="128349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669365" y="8489582"/>
            <a:ext cx="138276" cy="106119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357296" y="8527472"/>
            <a:ext cx="273198" cy="68089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005101" y="8527472"/>
            <a:ext cx="314025" cy="68089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843614" y="8527472"/>
            <a:ext cx="121359" cy="68089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415218" y="8490421"/>
            <a:ext cx="391203" cy="135060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796534" y="8489582"/>
            <a:ext cx="574083" cy="106119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442801" y="8493637"/>
            <a:ext cx="316681" cy="131845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128215" y="8489582"/>
            <a:ext cx="275716" cy="105979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822579" y="8527472"/>
            <a:ext cx="271241" cy="68369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363983" y="8489582"/>
            <a:ext cx="426577" cy="135900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181524" y="8527472"/>
            <a:ext cx="143729" cy="98010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913078" y="8489582"/>
            <a:ext cx="228737" cy="106119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2569831" y="8489582"/>
            <a:ext cx="308992" cy="105979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251052" y="8527472"/>
            <a:ext cx="277952" cy="98010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090543" y="8527472"/>
            <a:ext cx="121359" cy="68089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860687" y="8489582"/>
            <a:ext cx="192246" cy="106119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518418" y="8489582"/>
            <a:ext cx="302420" cy="106259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49076" y="8489582"/>
            <a:ext cx="936903" cy="135900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216783" y="8293328"/>
            <a:ext cx="166240" cy="97171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5081759" y="8284520"/>
            <a:ext cx="1087346" cy="135899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656020" y="8288574"/>
            <a:ext cx="386729" cy="102204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495512" y="8322410"/>
            <a:ext cx="121359" cy="68090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124721" y="8284520"/>
            <a:ext cx="333600" cy="135899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3792239" y="8288574"/>
            <a:ext cx="291235" cy="131845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3317845" y="8322410"/>
            <a:ext cx="438041" cy="98010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3138601" y="8284520"/>
            <a:ext cx="138277" cy="106119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826533" y="8322410"/>
            <a:ext cx="273199" cy="68090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570531" y="8284520"/>
            <a:ext cx="219649" cy="106258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350601" y="8284520"/>
            <a:ext cx="178963" cy="106119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014623" y="8293328"/>
            <a:ext cx="294451" cy="97450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89057" y="8284520"/>
            <a:ext cx="482783" cy="106258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09038" y="8284520"/>
            <a:ext cx="338912" cy="106119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94453" y="8284520"/>
            <a:ext cx="275715" cy="105979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41387" y="8322410"/>
            <a:ext cx="216014" cy="68090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796598" y="8117348"/>
            <a:ext cx="121359" cy="68089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400500" y="8079459"/>
            <a:ext cx="355410" cy="107937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39356" y="8097355"/>
            <a:ext cx="321435" cy="110453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659337" y="8079459"/>
            <a:ext cx="336535" cy="135900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383900" y="8079459"/>
            <a:ext cx="235730" cy="135900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383900" y="8083513"/>
            <a:ext cx="117865" cy="131845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809817" y="8079319"/>
            <a:ext cx="537450" cy="106258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442102" y="8079459"/>
            <a:ext cx="327867" cy="106259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921848" y="8117348"/>
            <a:ext cx="472297" cy="98010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3769309" y="8099173"/>
            <a:ext cx="111572" cy="86265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3187817" y="8083513"/>
            <a:ext cx="547656" cy="131845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814089" y="8079459"/>
            <a:ext cx="338912" cy="106119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2566196" y="8117348"/>
            <a:ext cx="206367" cy="68089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335780" y="8117348"/>
            <a:ext cx="189309" cy="68369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009310" y="8099173"/>
            <a:ext cx="287880" cy="116185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776797" y="8079459"/>
            <a:ext cx="196440" cy="105979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594338" y="8117348"/>
            <a:ext cx="143729" cy="98010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218514" y="8079459"/>
            <a:ext cx="336116" cy="106259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36474" y="8117348"/>
            <a:ext cx="140374" cy="68089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548377" y="8079459"/>
            <a:ext cx="444892" cy="135900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007338" y="7874397"/>
            <a:ext cx="769963" cy="106259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856756" y="7878452"/>
            <a:ext cx="117025" cy="100246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5479534" y="7874397"/>
            <a:ext cx="337094" cy="106119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983328" y="7874397"/>
            <a:ext cx="451184" cy="106398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725229" y="7912287"/>
            <a:ext cx="216014" cy="68089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3999306" y="7878452"/>
            <a:ext cx="690688" cy="131844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3684441" y="7894112"/>
            <a:ext cx="280050" cy="86265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3420330" y="7874397"/>
            <a:ext cx="228737" cy="106119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3231998" y="7883205"/>
            <a:ext cx="151699" cy="97171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666444" y="7874397"/>
            <a:ext cx="523329" cy="135899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2209107" y="7874397"/>
            <a:ext cx="423780" cy="107517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075024" y="7878452"/>
            <a:ext cx="90040" cy="102204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251650" y="7874397"/>
            <a:ext cx="783805" cy="135899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74224" y="7874397"/>
            <a:ext cx="138277" cy="106119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816683" y="7912287"/>
            <a:ext cx="216014" cy="68089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549636" y="7883205"/>
            <a:ext cx="231813" cy="97171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6212753" y="7689050"/>
            <a:ext cx="555347" cy="86545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6079369" y="7673390"/>
            <a:ext cx="90041" cy="102204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5661601" y="7669196"/>
            <a:ext cx="378619" cy="106119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5481518" y="7669336"/>
            <a:ext cx="138277" cy="106119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4888281" y="7707225"/>
            <a:ext cx="552131" cy="68090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3296758" y="7669336"/>
            <a:ext cx="1555588" cy="135899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44532" y="7669336"/>
            <a:ext cx="219649" cy="106258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2664373" y="7673390"/>
            <a:ext cx="338772" cy="101925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2336942" y="7703506"/>
            <a:ext cx="281720" cy="97625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2113797" y="7677075"/>
            <a:ext cx="282251" cy="97758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918545" y="7703506"/>
            <a:ext cx="366594" cy="71326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691549" y="7677075"/>
            <a:ext cx="409231" cy="97890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691549" y="7677075"/>
            <a:ext cx="213714" cy="97890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23459" y="7676145"/>
            <a:ext cx="523194" cy="124986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943349" y="7677075"/>
            <a:ext cx="139199" cy="97890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642767" y="7677075"/>
            <a:ext cx="262460" cy="97890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548636" y="7677075"/>
            <a:ext cx="229877" cy="97890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1512306" y="2153090"/>
            <a:ext cx="4548636" cy="5350239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5827955" y="1900911"/>
            <a:ext cx="280329" cy="104720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5278899" y="1899653"/>
            <a:ext cx="507950" cy="105978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5009614" y="1899653"/>
            <a:ext cx="227060" cy="106258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4783113" y="1899653"/>
            <a:ext cx="192246" cy="106119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4196027" y="1899653"/>
            <a:ext cx="541366" cy="128349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015245" y="1937542"/>
            <a:ext cx="140374" cy="68089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95830" y="1906643"/>
            <a:ext cx="477889" cy="128909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072329" y="1937542"/>
            <a:ext cx="375684" cy="98010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2577522" y="1899653"/>
            <a:ext cx="455239" cy="106258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2308656" y="1903707"/>
            <a:ext cx="234610" cy="101924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2100471" y="1937542"/>
            <a:ext cx="167778" cy="68089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1885994" y="1899653"/>
            <a:ext cx="178963" cy="106119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1468364" y="1899653"/>
            <a:ext cx="371909" cy="135899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547538" y="1899653"/>
            <a:ext cx="883214" cy="135899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6647414" y="1714304"/>
            <a:ext cx="303819" cy="86265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6150649" y="1694591"/>
            <a:ext cx="455238" cy="106119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5548044" y="1694591"/>
            <a:ext cx="565553" cy="106119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4897481" y="1698645"/>
            <a:ext cx="602326" cy="102204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4631412" y="1694591"/>
            <a:ext cx="227060" cy="106258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4362547" y="1698645"/>
            <a:ext cx="234610" cy="101924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323577" y="1694591"/>
            <a:ext cx="998142" cy="106119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3130073" y="1694591"/>
            <a:ext cx="150301" cy="135899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2513905" y="1694591"/>
            <a:ext cx="581772" cy="106258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1920947" y="1732480"/>
            <a:ext cx="557024" cy="98010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1501221" y="1694591"/>
            <a:ext cx="383373" cy="135899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1348682" y="1698645"/>
            <a:ext cx="117025" cy="100247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1217115" y="1698645"/>
            <a:ext cx="90040" cy="102204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914135" y="1714304"/>
            <a:ext cx="261874" cy="86545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546700" y="1732340"/>
            <a:ext cx="323253" cy="68509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6488442" y="1493584"/>
            <a:ext cx="278232" cy="131845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6488442" y="1493584"/>
            <a:ext cx="188610" cy="131845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5885558" y="1489389"/>
            <a:ext cx="558143" cy="12848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5389213" y="1509243"/>
            <a:ext cx="454120" cy="86545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4983747" y="1489530"/>
            <a:ext cx="365337" cy="106258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4663849" y="1493584"/>
            <a:ext cx="278232" cy="131845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4663849" y="1493584"/>
            <a:ext cx="188611" cy="131845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4374151" y="1489530"/>
            <a:ext cx="247473" cy="107936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3902973" y="1489530"/>
            <a:ext cx="422942" cy="106258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3723449" y="1489530"/>
            <a:ext cx="138277" cy="106119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65909" y="1527419"/>
            <a:ext cx="216014" cy="68089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2660152" y="1489530"/>
            <a:ext cx="770522" cy="135899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2407086" y="1527419"/>
            <a:ext cx="216014" cy="68089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2037972" y="1489530"/>
            <a:ext cx="333879" cy="105978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1807277" y="1489530"/>
            <a:ext cx="196440" cy="105978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1653200" y="1493584"/>
            <a:ext cx="117025" cy="100247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1279193" y="1489530"/>
            <a:ext cx="336116" cy="106258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937344" y="1489530"/>
            <a:ext cx="298226" cy="106258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714199" y="1507425"/>
            <a:ext cx="184835" cy="100946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628352" y="1507425"/>
            <a:ext cx="235449" cy="100946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549636" y="1507425"/>
            <a:ext cx="150580" cy="88362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6542272" y="1288522"/>
            <a:ext cx="117025" cy="100247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6064663" y="1304181"/>
            <a:ext cx="440837" cy="116185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5933096" y="1288522"/>
            <a:ext cx="90041" cy="102204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5575168" y="1284468"/>
            <a:ext cx="318359" cy="105978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5270510" y="1285306"/>
            <a:ext cx="265929" cy="105699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4440425" y="1284468"/>
            <a:ext cx="779611" cy="106258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4440425" y="1284468"/>
            <a:ext cx="746475" cy="106258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4060545" y="1284468"/>
            <a:ext cx="338912" cy="106119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3787206" y="1293276"/>
            <a:ext cx="231813" cy="97170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2940343" y="1284468"/>
            <a:ext cx="805058" cy="135899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2793257" y="1284468"/>
            <a:ext cx="114508" cy="104301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2529565" y="1284468"/>
            <a:ext cx="224123" cy="107936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1937026" y="1284468"/>
            <a:ext cx="555067" cy="135899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1611255" y="1288522"/>
            <a:ext cx="288718" cy="131845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1611255" y="1288522"/>
            <a:ext cx="199097" cy="131845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1022072" y="1284327"/>
            <a:ext cx="545000" cy="136039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797948" y="1322357"/>
            <a:ext cx="182319" cy="68089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541387" y="1322357"/>
            <a:ext cx="216014" cy="68089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6328739" y="1079266"/>
            <a:ext cx="532557" cy="136039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6328739" y="1079266"/>
            <a:ext cx="420704" cy="136039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5809323" y="1079407"/>
            <a:ext cx="484320" cy="135899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5489286" y="1079407"/>
            <a:ext cx="284943" cy="135899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5160998" y="1083461"/>
            <a:ext cx="288719" cy="131845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5160998" y="1083461"/>
            <a:ext cx="199097" cy="131845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4571816" y="1079266"/>
            <a:ext cx="545001" cy="136039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3737256" y="1079407"/>
            <a:ext cx="792334" cy="135899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3737256" y="1079407"/>
            <a:ext cx="445592" cy="135899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3419455" y="1083461"/>
            <a:ext cx="278233" cy="131845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3419455" y="1083461"/>
            <a:ext cx="188611" cy="131845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3162893" y="1117296"/>
            <a:ext cx="216014" cy="68089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2423688" y="1079407"/>
            <a:ext cx="706627" cy="135899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2423688" y="1079407"/>
            <a:ext cx="434546" cy="106119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1934753" y="1079407"/>
            <a:ext cx="447409" cy="107936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1722933" y="1080245"/>
            <a:ext cx="175188" cy="105140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1210788" y="1079266"/>
            <a:ext cx="461671" cy="106398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823778" y="1079407"/>
            <a:ext cx="348000" cy="106119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549636" y="1088215"/>
            <a:ext cx="231917" cy="97170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686935" y="781136"/>
            <a:ext cx="770943" cy="105978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530761" y="785190"/>
            <a:ext cx="116046" cy="131845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6746823" y="595787"/>
            <a:ext cx="234749" cy="86265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6412803" y="576074"/>
            <a:ext cx="293892" cy="106258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6254113" y="580128"/>
            <a:ext cx="117025" cy="100247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6093604" y="613963"/>
            <a:ext cx="121360" cy="68089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5835784" y="576074"/>
            <a:ext cx="217832" cy="106258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5658358" y="613963"/>
            <a:ext cx="140374" cy="68089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5372854" y="580128"/>
            <a:ext cx="243978" cy="101924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5221294" y="595787"/>
            <a:ext cx="111572" cy="86265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4738371" y="576074"/>
            <a:ext cx="448528" cy="107936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4152823" y="576074"/>
            <a:ext cx="543882" cy="106119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3786647" y="580128"/>
            <a:ext cx="329545" cy="131845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3786647" y="613963"/>
            <a:ext cx="189309" cy="68369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3313790" y="576074"/>
            <a:ext cx="435945" cy="135899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3313790" y="580128"/>
            <a:ext cx="146806" cy="131845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3001442" y="584882"/>
            <a:ext cx="276135" cy="97170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2633447" y="576074"/>
            <a:ext cx="325770" cy="106119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2292577" y="576074"/>
            <a:ext cx="301022" cy="106258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2113193" y="576074"/>
            <a:ext cx="138277" cy="106119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1858729" y="613963"/>
            <a:ext cx="212938" cy="68089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1603286" y="576074"/>
            <a:ext cx="216434" cy="135899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1323655" y="576074"/>
            <a:ext cx="238524" cy="105978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1172095" y="576074"/>
            <a:ext cx="114508" cy="104301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943077" y="576074"/>
            <a:ext cx="192246" cy="106119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545721" y="576074"/>
            <a:ext cx="357507" cy="135899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029428" y="9841124"/>
            <a:ext cx="911457" cy="1358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655143" y="9879013"/>
            <a:ext cx="337653" cy="68089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419552" y="9841963"/>
            <a:ext cx="195182" cy="10514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920551" y="9845178"/>
            <a:ext cx="454400" cy="131845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92124" y="9841124"/>
            <a:ext cx="285084" cy="135899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77858" y="9841124"/>
            <a:ext cx="1274977" cy="106258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01163" y="9860838"/>
            <a:ext cx="242719" cy="116185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398697" y="9842382"/>
            <a:ext cx="557864" cy="127091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131649" y="9845178"/>
            <a:ext cx="234610" cy="101924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39670" y="9841124"/>
            <a:ext cx="550873" cy="105978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81990" y="9879013"/>
            <a:ext cx="223844" cy="98010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43204" y="9841124"/>
            <a:ext cx="698378" cy="106258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907051" y="9635923"/>
            <a:ext cx="128909" cy="106398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886258" y="9636062"/>
            <a:ext cx="979827" cy="106259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732180" y="9640117"/>
            <a:ext cx="117025" cy="100247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600614" y="9640117"/>
            <a:ext cx="90041" cy="102204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650008" y="9636062"/>
            <a:ext cx="911457" cy="135900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475099" y="9636062"/>
            <a:ext cx="138277" cy="10611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277399" y="9636901"/>
            <a:ext cx="156173" cy="103463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556091" y="9635923"/>
            <a:ext cx="676707" cy="136039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556091" y="9635923"/>
            <a:ext cx="128909" cy="106398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85192" y="9636062"/>
            <a:ext cx="429513" cy="106259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168840" y="9636062"/>
            <a:ext cx="879719" cy="135900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901792" y="9640117"/>
            <a:ext cx="234610" cy="101924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723108" y="9636062"/>
            <a:ext cx="138277" cy="106119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541208" y="9673952"/>
            <a:ext cx="140374" cy="68089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43204" y="9635923"/>
            <a:ext cx="956897" cy="136039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730149" y="9431001"/>
            <a:ext cx="138276" cy="106119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300495" y="9450715"/>
            <a:ext cx="388127" cy="86545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171446" y="9435056"/>
            <a:ext cx="90041" cy="102203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35393" y="9431001"/>
            <a:ext cx="498162" cy="107936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159321" y="9431001"/>
            <a:ext cx="440558" cy="106258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911427" y="9468891"/>
            <a:ext cx="206367" cy="68089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755673" y="9468891"/>
            <a:ext cx="116885" cy="68089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86204" y="9431001"/>
            <a:ext cx="528362" cy="106258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032128" y="9435056"/>
            <a:ext cx="117025" cy="100246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99506" y="9430862"/>
            <a:ext cx="293052" cy="106398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699506" y="9430862"/>
            <a:ext cx="128909" cy="106398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024476" y="9431001"/>
            <a:ext cx="633643" cy="107936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848588" y="9468891"/>
            <a:ext cx="140374" cy="68089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973062" y="9431001"/>
            <a:ext cx="833999" cy="107936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707833" y="9431001"/>
            <a:ext cx="223844" cy="105979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23219" y="9431001"/>
            <a:ext cx="850358" cy="135899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49636" y="9439809"/>
            <a:ext cx="231917" cy="97171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572231" y="9132590"/>
            <a:ext cx="876364" cy="106398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572231" y="9132590"/>
            <a:ext cx="128910" cy="106398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551437" y="9132729"/>
            <a:ext cx="979827" cy="106259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356395" y="9132729"/>
            <a:ext cx="156033" cy="106259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587269" y="9132729"/>
            <a:ext cx="726900" cy="106259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640998" y="9132729"/>
            <a:ext cx="902928" cy="135900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323616" y="9132729"/>
            <a:ext cx="278372" cy="106259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923603" y="9132729"/>
            <a:ext cx="361283" cy="106259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478990" y="9132729"/>
            <a:ext cx="409099" cy="106259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43712" y="9141538"/>
            <a:ext cx="294031" cy="97170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45721" y="9152444"/>
            <a:ext cx="550313" cy="116185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359674" y="8927668"/>
            <a:ext cx="441676" cy="106119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206715" y="8931723"/>
            <a:ext cx="117025" cy="100246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951972" y="8927668"/>
            <a:ext cx="219649" cy="106259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234577" y="8927668"/>
            <a:ext cx="676008" cy="106119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052677" y="8965558"/>
            <a:ext cx="140374" cy="68089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464333" y="8927668"/>
            <a:ext cx="546818" cy="106119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149049" y="8927668"/>
            <a:ext cx="275715" cy="10597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737851" y="8965558"/>
            <a:ext cx="374145" cy="68089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478074" y="8927668"/>
            <a:ext cx="223844" cy="106119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883718" y="8927668"/>
            <a:ext cx="548636" cy="135899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615831" y="8965419"/>
            <a:ext cx="226361" cy="68509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92330" y="8927668"/>
            <a:ext cx="390224" cy="106119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978551" y="8927668"/>
            <a:ext cx="178963" cy="106119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742543" y="8927668"/>
            <a:ext cx="192525" cy="106259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857649" y="8927668"/>
            <a:ext cx="846583" cy="135899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43204" y="8927668"/>
            <a:ext cx="275715" cy="105979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540875" y="8760496"/>
            <a:ext cx="216013" cy="68090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611381" y="8722607"/>
            <a:ext cx="897475" cy="135899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611381" y="8722607"/>
            <a:ext cx="620500" cy="135899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884619" y="8722607"/>
            <a:ext cx="690828" cy="135899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706214" y="8722607"/>
            <a:ext cx="138277" cy="106119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396104" y="8760496"/>
            <a:ext cx="271241" cy="68369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934851" y="8722607"/>
            <a:ext cx="426017" cy="135899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934851" y="8722607"/>
            <a:ext cx="200775" cy="135899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786647" y="8742321"/>
            <a:ext cx="111572" cy="86266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078621" y="8722607"/>
            <a:ext cx="674190" cy="135899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837019" y="8760496"/>
            <a:ext cx="206367" cy="68090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2244480" y="8722607"/>
            <a:ext cx="551013" cy="135899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084671" y="8760496"/>
            <a:ext cx="121359" cy="68090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862504" y="8722607"/>
            <a:ext cx="181480" cy="105280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593359" y="8722607"/>
            <a:ext cx="232932" cy="105979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890366" y="8726661"/>
            <a:ext cx="663564" cy="102204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46700" y="8760496"/>
            <a:ext cx="306754" cy="68090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548843" y="8521600"/>
            <a:ext cx="234609" cy="101924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352961" y="8555435"/>
            <a:ext cx="155055" cy="68089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888354" y="8517545"/>
            <a:ext cx="423780" cy="107517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5622424" y="8517545"/>
            <a:ext cx="223844" cy="105979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124402" y="8517545"/>
            <a:ext cx="456777" cy="135900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124402" y="8517545"/>
            <a:ext cx="200775" cy="135900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633229" y="8537259"/>
            <a:ext cx="454120" cy="86545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365622" y="8517545"/>
            <a:ext cx="228738" cy="106119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991895" y="8517406"/>
            <a:ext cx="334717" cy="106398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3816427" y="8517545"/>
            <a:ext cx="138277" cy="106119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558887" y="8555435"/>
            <a:ext cx="216014" cy="68089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303024" y="8555435"/>
            <a:ext cx="223844" cy="98010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20006" y="8517545"/>
            <a:ext cx="147644" cy="107936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630931" y="8517406"/>
            <a:ext cx="453980" cy="106119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455462" y="8517545"/>
            <a:ext cx="138277" cy="106119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224487" y="8517545"/>
            <a:ext cx="192246" cy="106119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933810" y="8517545"/>
            <a:ext cx="250828" cy="135900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672774" y="8526354"/>
            <a:ext cx="224264" cy="97170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47538" y="8517406"/>
            <a:ext cx="1076999" cy="106398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7538" y="8517406"/>
            <a:ext cx="128909" cy="106398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497824" y="8316539"/>
            <a:ext cx="514801" cy="131844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318441" y="8312484"/>
            <a:ext cx="138277" cy="106119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60900" y="8350374"/>
            <a:ext cx="216014" cy="68089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616986" y="8312484"/>
            <a:ext cx="409100" cy="106259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5437462" y="8312484"/>
            <a:ext cx="138277" cy="106119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5182997" y="8350374"/>
            <a:ext cx="212938" cy="68089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048775" y="8316539"/>
            <a:ext cx="90040" cy="102204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684555" y="8312484"/>
            <a:ext cx="329125" cy="135899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413173" y="8316539"/>
            <a:ext cx="234610" cy="101924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230154" y="8312484"/>
            <a:ext cx="147644" cy="107936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056783" y="8312484"/>
            <a:ext cx="138277" cy="106119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3799242" y="8350374"/>
            <a:ext cx="216014" cy="68089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3355328" y="8312484"/>
            <a:ext cx="409099" cy="106259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3175805" y="8312484"/>
            <a:ext cx="138277" cy="106119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944829" y="8312484"/>
            <a:ext cx="192246" cy="106119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2326844" y="8312484"/>
            <a:ext cx="576878" cy="135899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094331" y="8312484"/>
            <a:ext cx="196440" cy="105979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1701808" y="8320222"/>
            <a:ext cx="356101" cy="122995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701808" y="8346655"/>
            <a:ext cx="275876" cy="96563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76256" y="8346655"/>
            <a:ext cx="281720" cy="97625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153111" y="8320222"/>
            <a:ext cx="282251" cy="97758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957859" y="8346655"/>
            <a:ext cx="366594" cy="71325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730863" y="8320222"/>
            <a:ext cx="409231" cy="97891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730863" y="8320222"/>
            <a:ext cx="213714" cy="97891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552753" y="8320222"/>
            <a:ext cx="133214" cy="124057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932932" y="8015471"/>
            <a:ext cx="265789" cy="134641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2932932" y="8018267"/>
            <a:ext cx="127651" cy="131845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563120" y="8014212"/>
            <a:ext cx="332201" cy="107936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2389749" y="8014212"/>
            <a:ext cx="138277" cy="106119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2135284" y="8052102"/>
            <a:ext cx="212938" cy="68089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693886" y="8014212"/>
            <a:ext cx="401829" cy="106259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33270" y="8033926"/>
            <a:ext cx="221747" cy="86265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34345" y="8014212"/>
            <a:ext cx="262992" cy="106259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547678" y="8014212"/>
            <a:ext cx="552271" cy="106259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6387077" y="7847041"/>
            <a:ext cx="167778" cy="68089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6161694" y="7809151"/>
            <a:ext cx="192246" cy="106119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5815511" y="7809151"/>
            <a:ext cx="302979" cy="135900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5668424" y="7809151"/>
            <a:ext cx="114508" cy="104302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5307001" y="7817960"/>
            <a:ext cx="324511" cy="97170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4936490" y="7847041"/>
            <a:ext cx="326329" cy="68089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664129" y="7813206"/>
            <a:ext cx="234610" cy="101924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4008254" y="7813206"/>
            <a:ext cx="615467" cy="102204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774063" y="7809151"/>
            <a:ext cx="196441" cy="105979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322878" y="7809151"/>
            <a:ext cx="416930" cy="106259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2356613" y="7809151"/>
            <a:ext cx="924599" cy="135900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2136543" y="7809151"/>
            <a:ext cx="178963" cy="106119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1834261" y="7809990"/>
            <a:ext cx="260755" cy="105140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1383356" y="7809151"/>
            <a:ext cx="406303" cy="106259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1131129" y="7809151"/>
            <a:ext cx="216434" cy="135900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851498" y="7809151"/>
            <a:ext cx="238524" cy="105979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541387" y="7847041"/>
            <a:ext cx="271241" cy="68369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6556078" y="7641979"/>
            <a:ext cx="266488" cy="68369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6287213" y="7620448"/>
            <a:ext cx="223563" cy="89900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5916701" y="7604089"/>
            <a:ext cx="329825" cy="135900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5916701" y="7604089"/>
            <a:ext cx="200775" cy="135900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5728370" y="7612898"/>
            <a:ext cx="151699" cy="97170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5234262" y="7604089"/>
            <a:ext cx="451883" cy="135900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4726172" y="7604089"/>
            <a:ext cx="468940" cy="135900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569578" y="7608144"/>
            <a:ext cx="117025" cy="100247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4227589" y="7611080"/>
            <a:ext cx="300323" cy="99408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4047646" y="7604089"/>
            <a:ext cx="138277" cy="106119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885180" y="7641979"/>
            <a:ext cx="121360" cy="68089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539696" y="7603950"/>
            <a:ext cx="307873" cy="106119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2912763" y="7604089"/>
            <a:ext cx="592678" cy="135900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2912763" y="7604089"/>
            <a:ext cx="476072" cy="135900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2738973" y="7604089"/>
            <a:ext cx="138277" cy="106119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2552039" y="7641979"/>
            <a:ext cx="143729" cy="98010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1726847" y="7604089"/>
            <a:ext cx="783805" cy="135900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1277340" y="7604089"/>
            <a:ext cx="410358" cy="106119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998687" y="7604089"/>
            <a:ext cx="236148" cy="105979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805462" y="7604089"/>
            <a:ext cx="156033" cy="106259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543763" y="7612898"/>
            <a:ext cx="222270" cy="97170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6348068" y="7305818"/>
            <a:ext cx="639517" cy="135899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5693871" y="7305818"/>
            <a:ext cx="614628" cy="106259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5421371" y="7305818"/>
            <a:ext cx="236987" cy="106259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5174735" y="7305818"/>
            <a:ext cx="206647" cy="135899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5174735" y="7309873"/>
            <a:ext cx="117864" cy="131844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959140" y="7305818"/>
            <a:ext cx="178963" cy="106119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800589" y="7309873"/>
            <a:ext cx="117025" cy="100246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669023" y="7309873"/>
            <a:ext cx="90041" cy="102204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478174" y="7314626"/>
            <a:ext cx="151699" cy="97171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4181905" y="7305818"/>
            <a:ext cx="254044" cy="10611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4019439" y="7343708"/>
            <a:ext cx="121360" cy="68089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739109" y="7325532"/>
            <a:ext cx="242719" cy="116185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240666" y="7305818"/>
            <a:ext cx="459573" cy="135899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2950689" y="7305818"/>
            <a:ext cx="250828" cy="135899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2648128" y="7305818"/>
            <a:ext cx="262992" cy="106259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2163667" y="7305818"/>
            <a:ext cx="447409" cy="107936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1884595" y="7306797"/>
            <a:ext cx="242439" cy="105000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1510868" y="7305818"/>
            <a:ext cx="329125" cy="105979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1281291" y="7305818"/>
            <a:ext cx="196440" cy="105979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1031300" y="7343708"/>
            <a:ext cx="212938" cy="68089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679944" y="7305818"/>
            <a:ext cx="310809" cy="135899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679944" y="7305818"/>
            <a:ext cx="222027" cy="135899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545721" y="7309873"/>
            <a:ext cx="90040" cy="102204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6808900" y="7109565"/>
            <a:ext cx="151699" cy="97171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6453209" y="7100757"/>
            <a:ext cx="313466" cy="135899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6258586" y="7138646"/>
            <a:ext cx="155054" cy="68090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6024115" y="7100757"/>
            <a:ext cx="196441" cy="105979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5734137" y="7120471"/>
            <a:ext cx="255722" cy="116185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5146912" y="7100757"/>
            <a:ext cx="550872" cy="135899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4441962" y="7100617"/>
            <a:ext cx="658111" cy="136039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4167924" y="7104811"/>
            <a:ext cx="234610" cy="101925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746519" y="7100757"/>
            <a:ext cx="380298" cy="106258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3431794" y="7100757"/>
            <a:ext cx="275716" cy="105979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3273803" y="7138646"/>
            <a:ext cx="121359" cy="68090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2928319" y="7100617"/>
            <a:ext cx="307873" cy="106119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2313689" y="7100757"/>
            <a:ext cx="580234" cy="106258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796270" y="7100757"/>
            <a:ext cx="1469741" cy="135899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547678" y="7138646"/>
            <a:ext cx="206367" cy="68090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6728227" y="6895556"/>
            <a:ext cx="261175" cy="106398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5994055" y="6895695"/>
            <a:ext cx="698239" cy="135900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5814672" y="6933586"/>
            <a:ext cx="140374" cy="68088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5032822" y="6895556"/>
            <a:ext cx="740323" cy="136039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5032822" y="6895556"/>
            <a:ext cx="502357" cy="136039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4646652" y="6933586"/>
            <a:ext cx="349538" cy="68088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4379184" y="6895695"/>
            <a:ext cx="228737" cy="106119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3788463" y="6895556"/>
            <a:ext cx="553669" cy="106119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3788463" y="6895556"/>
            <a:ext cx="389525" cy="106119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3523094" y="6933446"/>
            <a:ext cx="226360" cy="68509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3312392" y="6896535"/>
            <a:ext cx="175188" cy="105140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2378004" y="6895695"/>
            <a:ext cx="889785" cy="106259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1856912" y="6899751"/>
            <a:ext cx="479846" cy="131844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1485002" y="6895695"/>
            <a:ext cx="333599" cy="135900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987398" y="6895695"/>
            <a:ext cx="463208" cy="106259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547538" y="6895695"/>
            <a:ext cx="398753" cy="106259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6562686" y="6690634"/>
            <a:ext cx="275715" cy="105979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6385260" y="6728524"/>
            <a:ext cx="140374" cy="68089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5884301" y="6690634"/>
            <a:ext cx="459433" cy="135899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5709392" y="6690634"/>
            <a:ext cx="138277" cy="106119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5522458" y="6728524"/>
            <a:ext cx="143729" cy="98009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4958721" y="6690634"/>
            <a:ext cx="526825" cy="135899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4648610" y="6690634"/>
            <a:ext cx="275716" cy="105979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4396383" y="6690634"/>
            <a:ext cx="219649" cy="106259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4132411" y="6690634"/>
            <a:ext cx="220907" cy="135899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3639002" y="6690634"/>
            <a:ext cx="457056" cy="135899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3251013" y="6728524"/>
            <a:ext cx="349538" cy="68089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2944957" y="6690634"/>
            <a:ext cx="266068" cy="106119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2455183" y="6690634"/>
            <a:ext cx="446291" cy="135899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2455183" y="6694689"/>
            <a:ext cx="155475" cy="131844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1940801" y="6690634"/>
            <a:ext cx="478029" cy="106119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1247595" y="6690634"/>
            <a:ext cx="650561" cy="135899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548237" y="6694689"/>
            <a:ext cx="665102" cy="102344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6594004" y="6485572"/>
            <a:ext cx="138276" cy="106119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6396724" y="6485572"/>
            <a:ext cx="148483" cy="135899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5852982" y="6485572"/>
            <a:ext cx="507949" cy="105979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5614596" y="6485572"/>
            <a:ext cx="198958" cy="135899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5384180" y="6485572"/>
            <a:ext cx="196440" cy="105979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4496491" y="6485572"/>
            <a:ext cx="840011" cy="135899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4496491" y="6485572"/>
            <a:ext cx="804218" cy="135899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3577622" y="6485572"/>
            <a:ext cx="879719" cy="135899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3230320" y="6489627"/>
            <a:ext cx="314864" cy="102204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3051636" y="6485572"/>
            <a:ext cx="138277" cy="106119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2644213" y="6489627"/>
            <a:ext cx="361702" cy="124295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1917452" y="6485572"/>
            <a:ext cx="690828" cy="135899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1739047" y="6485572"/>
            <a:ext cx="138277" cy="106119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728460" y="6485572"/>
            <a:ext cx="964867" cy="135899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547678" y="6485572"/>
            <a:ext cx="138277" cy="106119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6703760" y="6318401"/>
            <a:ext cx="216013" cy="68089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6098917" y="6280511"/>
            <a:ext cx="569607" cy="135899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5545248" y="6280511"/>
            <a:ext cx="517037" cy="107936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5197666" y="6284566"/>
            <a:ext cx="314864" cy="102204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5018981" y="6280511"/>
            <a:ext cx="138277" cy="106119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4124301" y="6284566"/>
            <a:ext cx="848960" cy="131845"/>
          </a:xfrm>
          <a:prstGeom prst="rect">
            <a:avLst/>
          </a:prstGeom>
          <a:blipFill>
            <a:blip cstate="print" r:embed="rId2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3871794" y="6318401"/>
            <a:ext cx="212938" cy="68089"/>
          </a:xfrm>
          <a:prstGeom prst="rect">
            <a:avLst/>
          </a:prstGeom>
          <a:blipFill>
            <a:blip cstate="print" r:embed="rId2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3370416" y="6289319"/>
            <a:ext cx="459154" cy="97450"/>
          </a:xfrm>
          <a:prstGeom prst="rect">
            <a:avLst/>
          </a:prstGeom>
          <a:blipFill>
            <a:blip cstate="print" r:embed="rId2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3010111" y="6318401"/>
            <a:ext cx="317520" cy="98009"/>
          </a:xfrm>
          <a:prstGeom prst="rect">
            <a:avLst/>
          </a:prstGeom>
          <a:blipFill>
            <a:blip cstate="print" r:embed="rId2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2668122" y="6280511"/>
            <a:ext cx="302420" cy="105979"/>
          </a:xfrm>
          <a:prstGeom prst="rect">
            <a:avLst/>
          </a:prstGeom>
          <a:blipFill>
            <a:blip cstate="print" r:embed="rId2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2086908" y="6284566"/>
            <a:ext cx="547657" cy="131845"/>
          </a:xfrm>
          <a:prstGeom prst="rect">
            <a:avLst/>
          </a:prstGeom>
          <a:blipFill>
            <a:blip cstate="print" r:embed="rId2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1641735" y="6280511"/>
            <a:ext cx="410358" cy="106119"/>
          </a:xfrm>
          <a:prstGeom prst="rect">
            <a:avLst/>
          </a:prstGeom>
          <a:blipFill>
            <a:blip cstate="print" r:embed="rId2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1461653" y="6280511"/>
            <a:ext cx="138277" cy="106119"/>
          </a:xfrm>
          <a:prstGeom prst="rect">
            <a:avLst/>
          </a:prstGeom>
          <a:blipFill>
            <a:blip cstate="print" r:embed="rId2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1279753" y="6318401"/>
            <a:ext cx="140374" cy="68089"/>
          </a:xfrm>
          <a:prstGeom prst="rect">
            <a:avLst/>
          </a:prstGeom>
          <a:blipFill>
            <a:blip cstate="print" r:embed="rId2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543204" y="6280511"/>
            <a:ext cx="695022" cy="135899"/>
          </a:xfrm>
          <a:prstGeom prst="rect">
            <a:avLst/>
          </a:prstGeom>
          <a:blipFill>
            <a:blip cstate="print" r:embed="rId2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6401126" y="6095163"/>
            <a:ext cx="454119" cy="86545"/>
          </a:xfrm>
          <a:prstGeom prst="rect">
            <a:avLst/>
          </a:prstGeom>
          <a:blipFill>
            <a:blip cstate="print" r:embed="rId2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5959449" y="6075449"/>
            <a:ext cx="400851" cy="107936"/>
          </a:xfrm>
          <a:prstGeom prst="rect">
            <a:avLst/>
          </a:prstGeom>
          <a:blipFill>
            <a:blip cstate="print" r:embed="rId2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5607254" y="6079504"/>
            <a:ext cx="316682" cy="131845"/>
          </a:xfrm>
          <a:prstGeom prst="rect">
            <a:avLst/>
          </a:prstGeom>
          <a:blipFill>
            <a:blip cstate="print" r:embed="rId2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5287495" y="6079504"/>
            <a:ext cx="278232" cy="131845"/>
          </a:xfrm>
          <a:prstGeom prst="rect">
            <a:avLst/>
          </a:prstGeom>
          <a:blipFill>
            <a:blip cstate="print" r:embed="rId2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5287495" y="6079504"/>
            <a:ext cx="188611" cy="131845"/>
          </a:xfrm>
          <a:prstGeom prst="rect">
            <a:avLst/>
          </a:prstGeom>
          <a:blipFill>
            <a:blip cstate="print" r:embed="rId2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5025621" y="6075449"/>
            <a:ext cx="219650" cy="107936"/>
          </a:xfrm>
          <a:prstGeom prst="rect">
            <a:avLst/>
          </a:prstGeom>
          <a:blipFill>
            <a:blip cstate="print" r:embed="rId2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4836590" y="6075449"/>
            <a:ext cx="156453" cy="104301"/>
          </a:xfrm>
          <a:prstGeom prst="rect">
            <a:avLst/>
          </a:prstGeom>
          <a:blipFill>
            <a:blip cstate="print" r:embed="rId2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4353527" y="6075449"/>
            <a:ext cx="438461" cy="105979"/>
          </a:xfrm>
          <a:prstGeom prst="rect">
            <a:avLst/>
          </a:prstGeom>
          <a:blipFill>
            <a:blip cstate="print" r:embed="rId2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3753439" y="6075449"/>
            <a:ext cx="562338" cy="106259"/>
          </a:xfrm>
          <a:prstGeom prst="rect">
            <a:avLst/>
          </a:prstGeom>
          <a:blipFill>
            <a:blip cstate="print" r:embed="rId2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3505546" y="6113339"/>
            <a:ext cx="206367" cy="68089"/>
          </a:xfrm>
          <a:prstGeom prst="rect">
            <a:avLst/>
          </a:prstGeom>
          <a:blipFill>
            <a:blip cstate="print" r:embed="rId2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3127205" y="6075310"/>
            <a:ext cx="336536" cy="106119"/>
          </a:xfrm>
          <a:prstGeom prst="rect">
            <a:avLst/>
          </a:prstGeom>
          <a:blipFill>
            <a:blip cstate="print" r:embed="rId2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2883227" y="6076149"/>
            <a:ext cx="206367" cy="105280"/>
          </a:xfrm>
          <a:prstGeom prst="rect">
            <a:avLst/>
          </a:prstGeom>
          <a:blipFill>
            <a:blip cstate="print" r:embed="rId2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2609747" y="6095163"/>
            <a:ext cx="234750" cy="86265"/>
          </a:xfrm>
          <a:prstGeom prst="rect">
            <a:avLst/>
          </a:prstGeom>
          <a:blipFill>
            <a:blip cstate="print" r:embed="rId2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2145420" y="6075449"/>
            <a:ext cx="423780" cy="107517"/>
          </a:xfrm>
          <a:prstGeom prst="rect">
            <a:avLst/>
          </a:prstGeom>
          <a:blipFill>
            <a:blip cstate="print" r:embed="rId2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1876275" y="6075449"/>
            <a:ext cx="227059" cy="106259"/>
          </a:xfrm>
          <a:prstGeom prst="rect">
            <a:avLst/>
          </a:prstGeom>
          <a:blipFill>
            <a:blip cstate="print" r:embed="rId2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1067162" y="6075310"/>
            <a:ext cx="774857" cy="106398"/>
          </a:xfrm>
          <a:prstGeom prst="rect">
            <a:avLst/>
          </a:prstGeom>
          <a:blipFill>
            <a:blip cstate="print" r:embed="rId2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756492" y="6075449"/>
            <a:ext cx="275715" cy="105979"/>
          </a:xfrm>
          <a:prstGeom prst="rect">
            <a:avLst/>
          </a:prstGeom>
          <a:blipFill>
            <a:blip cstate="print" r:embed="rId2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543763" y="6084258"/>
            <a:ext cx="180151" cy="97171"/>
          </a:xfrm>
          <a:prstGeom prst="rect">
            <a:avLst/>
          </a:prstGeom>
          <a:blipFill>
            <a:blip cstate="print" r:embed="rId3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6205177" y="5777179"/>
            <a:ext cx="793593" cy="106259"/>
          </a:xfrm>
          <a:prstGeom prst="rect">
            <a:avLst/>
          </a:prstGeom>
          <a:blipFill>
            <a:blip cstate="print" r:embed="rId3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6205177" y="5777179"/>
            <a:ext cx="761435" cy="106259"/>
          </a:xfrm>
          <a:prstGeom prst="rect">
            <a:avLst/>
          </a:prstGeom>
          <a:blipFill>
            <a:blip cstate="print" r:embed="rId3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6029569" y="5815068"/>
            <a:ext cx="140373" cy="68089"/>
          </a:xfrm>
          <a:prstGeom prst="rect">
            <a:avLst/>
          </a:prstGeom>
          <a:blipFill>
            <a:blip cstate="print" r:embed="rId3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5537557" y="5777179"/>
            <a:ext cx="450485" cy="107936"/>
          </a:xfrm>
          <a:prstGeom prst="rect">
            <a:avLst/>
          </a:prstGeom>
          <a:blipFill>
            <a:blip cstate="print" r:embed="rId3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4171559" y="5777179"/>
            <a:ext cx="1326290" cy="135899"/>
          </a:xfrm>
          <a:prstGeom prst="rect">
            <a:avLst/>
          </a:prstGeom>
          <a:blipFill>
            <a:blip cstate="print" r:embed="rId3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3720234" y="5777179"/>
            <a:ext cx="410358" cy="106119"/>
          </a:xfrm>
          <a:prstGeom prst="rect">
            <a:avLst/>
          </a:prstGeom>
          <a:blipFill>
            <a:blip cstate="print" r:embed="rId3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3522255" y="5777179"/>
            <a:ext cx="148484" cy="135899"/>
          </a:xfrm>
          <a:prstGeom prst="rect">
            <a:avLst/>
          </a:prstGeom>
          <a:blipFill>
            <a:blip cstate="print" r:embed="rId3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2958518" y="5777039"/>
            <a:ext cx="530879" cy="106259"/>
          </a:xfrm>
          <a:prstGeom prst="rect">
            <a:avLst/>
          </a:prstGeom>
          <a:blipFill>
            <a:blip cstate="print" r:embed="rId3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2400514" y="5777179"/>
            <a:ext cx="524867" cy="135899"/>
          </a:xfrm>
          <a:prstGeom prst="rect">
            <a:avLst/>
          </a:prstGeom>
          <a:blipFill>
            <a:blip cstate="print" r:embed="rId3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2201976" y="5777179"/>
            <a:ext cx="156033" cy="106259"/>
          </a:xfrm>
          <a:prstGeom prst="rect">
            <a:avLst/>
          </a:prstGeom>
          <a:blipFill>
            <a:blip cstate="print" r:embed="rId3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1832444" y="5777179"/>
            <a:ext cx="328985" cy="107936"/>
          </a:xfrm>
          <a:prstGeom prst="rect">
            <a:avLst/>
          </a:prstGeom>
          <a:blipFill>
            <a:blip cstate="print" r:embed="rId3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1679905" y="5781233"/>
            <a:ext cx="117025" cy="100246"/>
          </a:xfrm>
          <a:prstGeom prst="rect">
            <a:avLst/>
          </a:prstGeom>
          <a:blipFill>
            <a:blip cstate="print" r:embed="rId3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1425161" y="5777179"/>
            <a:ext cx="219649" cy="106259"/>
          </a:xfrm>
          <a:prstGeom prst="rect">
            <a:avLst/>
          </a:prstGeom>
          <a:blipFill>
            <a:blip cstate="print" r:embed="rId3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1105123" y="5777179"/>
            <a:ext cx="283125" cy="105979"/>
          </a:xfrm>
          <a:prstGeom prst="rect">
            <a:avLst/>
          </a:prstGeom>
          <a:blipFill>
            <a:blip cstate="print" r:embed="rId3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547678" y="5777179"/>
            <a:ext cx="522630" cy="106119"/>
          </a:xfrm>
          <a:prstGeom prst="rect">
            <a:avLst/>
          </a:prstGeom>
          <a:blipFill>
            <a:blip cstate="print" r:embed="rId3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6096540" y="5572117"/>
            <a:ext cx="514381" cy="105979"/>
          </a:xfrm>
          <a:prstGeom prst="rect">
            <a:avLst/>
          </a:prstGeom>
          <a:blipFill>
            <a:blip cstate="print" r:embed="rId3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5919114" y="5610007"/>
            <a:ext cx="140374" cy="68089"/>
          </a:xfrm>
          <a:prstGeom prst="rect">
            <a:avLst/>
          </a:prstGeom>
          <a:blipFill>
            <a:blip cstate="print" r:embed="rId3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5110701" y="5576172"/>
            <a:ext cx="762694" cy="131845"/>
          </a:xfrm>
          <a:prstGeom prst="rect">
            <a:avLst/>
          </a:prstGeom>
          <a:blipFill>
            <a:blip cstate="print" r:embed="rId3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4387015" y="5572117"/>
            <a:ext cx="692925" cy="135899"/>
          </a:xfrm>
          <a:prstGeom prst="rect">
            <a:avLst/>
          </a:prstGeom>
          <a:blipFill>
            <a:blip cstate="print" r:embed="rId3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3923386" y="5572117"/>
            <a:ext cx="420984" cy="106119"/>
          </a:xfrm>
          <a:prstGeom prst="rect">
            <a:avLst/>
          </a:prstGeom>
          <a:blipFill>
            <a:blip cstate="print" r:embed="rId3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3742045" y="5572117"/>
            <a:ext cx="138277" cy="106119"/>
          </a:xfrm>
          <a:prstGeom prst="rect">
            <a:avLst/>
          </a:prstGeom>
          <a:blipFill>
            <a:blip cstate="print" r:embed="rId3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3442560" y="5572117"/>
            <a:ext cx="253765" cy="135899"/>
          </a:xfrm>
          <a:prstGeom prst="rect">
            <a:avLst/>
          </a:prstGeom>
          <a:blipFill>
            <a:blip cstate="print" r:embed="rId3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3442560" y="5572117"/>
            <a:ext cx="109196" cy="135899"/>
          </a:xfrm>
          <a:prstGeom prst="rect">
            <a:avLst/>
          </a:prstGeom>
          <a:blipFill>
            <a:blip cstate="print" r:embed="rId3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3003819" y="5591831"/>
            <a:ext cx="402389" cy="86265"/>
          </a:xfrm>
          <a:prstGeom prst="rect">
            <a:avLst/>
          </a:prstGeom>
          <a:blipFill>
            <a:blip cstate="print" r:embed="rId3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2757045" y="5610007"/>
            <a:ext cx="206367" cy="68089"/>
          </a:xfrm>
          <a:prstGeom prst="rect">
            <a:avLst/>
          </a:prstGeom>
          <a:blipFill>
            <a:blip cstate="print" r:embed="rId3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2570111" y="5610007"/>
            <a:ext cx="143730" cy="98009"/>
          </a:xfrm>
          <a:prstGeom prst="rect">
            <a:avLst/>
          </a:prstGeom>
          <a:blipFill>
            <a:blip cstate="print" r:embed="rId3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2014344" y="5572117"/>
            <a:ext cx="514381" cy="105979"/>
          </a:xfrm>
          <a:prstGeom prst="rect">
            <a:avLst/>
          </a:prstGeom>
          <a:blipFill>
            <a:blip cstate="print" r:embed="rId3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1571967" y="5572117"/>
            <a:ext cx="403367" cy="106259"/>
          </a:xfrm>
          <a:prstGeom prst="rect">
            <a:avLst/>
          </a:prstGeom>
          <a:blipFill>
            <a:blip cstate="print" r:embed="rId3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1390207" y="5610007"/>
            <a:ext cx="140374" cy="68089"/>
          </a:xfrm>
          <a:prstGeom prst="rect">
            <a:avLst/>
          </a:prstGeom>
          <a:blipFill>
            <a:blip cstate="print" r:embed="rId3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547538" y="5572117"/>
            <a:ext cx="799185" cy="106259"/>
          </a:xfrm>
          <a:prstGeom prst="rect">
            <a:avLst/>
          </a:prstGeom>
          <a:blipFill>
            <a:blip cstate="print" r:embed="rId3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5829632" y="5366916"/>
            <a:ext cx="828547" cy="136039"/>
          </a:xfrm>
          <a:prstGeom prst="rect">
            <a:avLst/>
          </a:prstGeom>
          <a:blipFill>
            <a:blip cstate="print" r:embed="rId3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5050300" y="5366916"/>
            <a:ext cx="732494" cy="136039"/>
          </a:xfrm>
          <a:prstGeom prst="rect">
            <a:avLst/>
          </a:prstGeom>
          <a:blipFill>
            <a:blip cstate="print" r:embed="rId3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4442661" y="5367055"/>
            <a:ext cx="563457" cy="106259"/>
          </a:xfrm>
          <a:prstGeom prst="rect">
            <a:avLst/>
          </a:prstGeom>
          <a:blipFill>
            <a:blip cstate="print" r:embed="rId3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4265235" y="5367055"/>
            <a:ext cx="138277" cy="106119"/>
          </a:xfrm>
          <a:prstGeom prst="rect">
            <a:avLst/>
          </a:prstGeom>
          <a:blipFill>
            <a:blip cstate="print" r:embed="rId3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3494292" y="5367055"/>
            <a:ext cx="725223" cy="135899"/>
          </a:xfrm>
          <a:prstGeom prst="rect">
            <a:avLst/>
          </a:prstGeom>
          <a:blipFill>
            <a:blip cstate="print" r:embed="rId3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2734674" y="5367055"/>
            <a:ext cx="723265" cy="135899"/>
          </a:xfrm>
          <a:prstGeom prst="rect">
            <a:avLst/>
          </a:prstGeom>
          <a:blipFill>
            <a:blip cstate="print" r:embed="rId3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2242663" y="5367055"/>
            <a:ext cx="450345" cy="106119"/>
          </a:xfrm>
          <a:prstGeom prst="rect">
            <a:avLst/>
          </a:prstGeom>
          <a:blipFill>
            <a:blip cstate="print" r:embed="rId3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1817764" y="5367055"/>
            <a:ext cx="387008" cy="107936"/>
          </a:xfrm>
          <a:prstGeom prst="rect">
            <a:avLst/>
          </a:prstGeom>
          <a:blipFill>
            <a:blip cstate="print" r:embed="rId3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1641876" y="5404945"/>
            <a:ext cx="140374" cy="68089"/>
          </a:xfrm>
          <a:prstGeom prst="rect">
            <a:avLst/>
          </a:prstGeom>
          <a:blipFill>
            <a:blip cstate="print" r:embed="rId3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543204" y="5367055"/>
            <a:ext cx="1057145" cy="135899"/>
          </a:xfrm>
          <a:prstGeom prst="rect">
            <a:avLst/>
          </a:prstGeom>
          <a:blipFill>
            <a:blip cstate="print" r:embed="rId3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5222833" y="5166049"/>
            <a:ext cx="847422" cy="131845"/>
          </a:xfrm>
          <a:prstGeom prst="rect">
            <a:avLst/>
          </a:prstGeom>
          <a:blipFill>
            <a:blip cstate="print" r:embed="rId3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5043309" y="5161994"/>
            <a:ext cx="138277" cy="106119"/>
          </a:xfrm>
          <a:prstGeom prst="rect">
            <a:avLst/>
          </a:prstGeom>
          <a:blipFill>
            <a:blip cstate="print" r:embed="rId3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4672658" y="5181708"/>
            <a:ext cx="329125" cy="116185"/>
          </a:xfrm>
          <a:prstGeom prst="rect">
            <a:avLst/>
          </a:prstGeom>
          <a:blipFill>
            <a:blip cstate="print" r:embed="rId3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3591465" y="5161854"/>
            <a:ext cx="1044142" cy="108076"/>
          </a:xfrm>
          <a:prstGeom prst="rect">
            <a:avLst/>
          </a:prstGeom>
          <a:blipFill>
            <a:blip cstate="print" r:embed="rId3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3390130" y="5170802"/>
            <a:ext cx="166240" cy="97171"/>
          </a:xfrm>
          <a:prstGeom prst="rect">
            <a:avLst/>
          </a:prstGeom>
          <a:blipFill>
            <a:blip cstate="print" r:embed="rId3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2537534" y="5161994"/>
            <a:ext cx="804918" cy="106259"/>
          </a:xfrm>
          <a:prstGeom prst="rect">
            <a:avLst/>
          </a:prstGeom>
          <a:blipFill>
            <a:blip cstate="print" r:embed="rId3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1639499" y="5161994"/>
            <a:ext cx="857069" cy="135899"/>
          </a:xfrm>
          <a:prstGeom prst="rect">
            <a:avLst/>
          </a:prstGeom>
          <a:blipFill>
            <a:blip cstate="print" r:embed="rId3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1320999" y="5181708"/>
            <a:ext cx="280050" cy="86265"/>
          </a:xfrm>
          <a:prstGeom prst="rect">
            <a:avLst/>
          </a:prstGeom>
          <a:blipFill>
            <a:blip cstate="print" r:embed="rId3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1120084" y="5166049"/>
            <a:ext cx="166659" cy="101924"/>
          </a:xfrm>
          <a:prstGeom prst="rect">
            <a:avLst/>
          </a:prstGeom>
          <a:blipFill>
            <a:blip cstate="print" r:embed="rId3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547678" y="5161994"/>
            <a:ext cx="537870" cy="135899"/>
          </a:xfrm>
          <a:prstGeom prst="rect">
            <a:avLst/>
          </a:prstGeom>
          <a:blipFill>
            <a:blip cstate="print" r:embed="rId3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6229366" y="4956932"/>
            <a:ext cx="303679" cy="106119"/>
          </a:xfrm>
          <a:prstGeom prst="rect">
            <a:avLst/>
          </a:prstGeom>
          <a:blipFill>
            <a:blip cstate="print" r:embed="rId3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6064663" y="4994822"/>
            <a:ext cx="127231" cy="68369"/>
          </a:xfrm>
          <a:prstGeom prst="rect">
            <a:avLst/>
          </a:prstGeom>
          <a:blipFill>
            <a:blip cstate="print" r:embed="rId3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5418994" y="4956932"/>
            <a:ext cx="601067" cy="128349"/>
          </a:xfrm>
          <a:prstGeom prst="rect">
            <a:avLst/>
          </a:prstGeom>
          <a:blipFill>
            <a:blip cstate="print" r:embed="rId3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5240590" y="4956932"/>
            <a:ext cx="138277" cy="106119"/>
          </a:xfrm>
          <a:prstGeom prst="rect">
            <a:avLst/>
          </a:prstGeom>
          <a:blipFill>
            <a:blip cstate="print" r:embed="rId3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4718937" y="4956932"/>
            <a:ext cx="480546" cy="135899"/>
          </a:xfrm>
          <a:prstGeom prst="rect">
            <a:avLst/>
          </a:prstGeom>
          <a:blipFill>
            <a:blip cstate="print" r:embed="rId3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4430498" y="4956932"/>
            <a:ext cx="251108" cy="106259"/>
          </a:xfrm>
          <a:prstGeom prst="rect">
            <a:avLst/>
          </a:prstGeom>
          <a:blipFill>
            <a:blip cstate="print" r:embed="rId3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4167505" y="4965741"/>
            <a:ext cx="224264" cy="97171"/>
          </a:xfrm>
          <a:prstGeom prst="rect">
            <a:avLst/>
          </a:prstGeom>
          <a:blipFill>
            <a:blip cstate="print" r:embed="rId3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3553714" y="4994822"/>
            <a:ext cx="565554" cy="98009"/>
          </a:xfrm>
          <a:prstGeom prst="rect">
            <a:avLst/>
          </a:prstGeom>
          <a:blipFill>
            <a:blip cstate="print" r:embed="rId3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3401175" y="4976646"/>
            <a:ext cx="111572" cy="86265"/>
          </a:xfrm>
          <a:prstGeom prst="rect">
            <a:avLst/>
          </a:prstGeom>
          <a:blipFill>
            <a:blip cstate="print" r:embed="rId3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2129972" y="4956932"/>
            <a:ext cx="1235829" cy="135899"/>
          </a:xfrm>
          <a:prstGeom prst="rect">
            <a:avLst/>
          </a:prstGeom>
          <a:blipFill>
            <a:blip cstate="print" r:embed="rId3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2129972" y="4956932"/>
            <a:ext cx="918867" cy="135899"/>
          </a:xfrm>
          <a:prstGeom prst="rect">
            <a:avLst/>
          </a:prstGeom>
          <a:blipFill>
            <a:blip cstate="print" r:embed="rId3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1537573" y="4956932"/>
            <a:ext cx="550873" cy="106259"/>
          </a:xfrm>
          <a:prstGeom prst="rect">
            <a:avLst/>
          </a:prstGeom>
          <a:blipFill>
            <a:blip cstate="print" r:embed="rId3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541387" y="4960987"/>
            <a:ext cx="954660" cy="131845"/>
          </a:xfrm>
          <a:prstGeom prst="rect">
            <a:avLst/>
          </a:prstGeom>
          <a:blipFill>
            <a:blip cstate="print" r:embed="rId3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6410007" y="4789761"/>
            <a:ext cx="140373" cy="68089"/>
          </a:xfrm>
          <a:prstGeom prst="rect">
            <a:avLst/>
          </a:prstGeom>
          <a:blipFill>
            <a:blip cstate="print" r:embed="rId3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5606766" y="4751871"/>
            <a:ext cx="762134" cy="135899"/>
          </a:xfrm>
          <a:prstGeom prst="rect">
            <a:avLst/>
          </a:prstGeom>
          <a:blipFill>
            <a:blip cstate="print" r:embed="rId3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5333287" y="4771585"/>
            <a:ext cx="234749" cy="86265"/>
          </a:xfrm>
          <a:prstGeom prst="rect">
            <a:avLst/>
          </a:prstGeom>
          <a:blipFill>
            <a:blip cstate="print" r:embed="rId3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5103850" y="4789761"/>
            <a:ext cx="189309" cy="68369"/>
          </a:xfrm>
          <a:prstGeom prst="rect">
            <a:avLst/>
          </a:prstGeom>
          <a:blipFill>
            <a:blip cstate="print" r:embed="rId3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4294876" y="4751871"/>
            <a:ext cx="769265" cy="135899"/>
          </a:xfrm>
          <a:prstGeom prst="rect">
            <a:avLst/>
          </a:prstGeom>
          <a:blipFill>
            <a:blip cstate="print" r:embed="rId3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3834883" y="4751871"/>
            <a:ext cx="420984" cy="135899"/>
          </a:xfrm>
          <a:prstGeom prst="rect">
            <a:avLst/>
          </a:prstGeom>
          <a:blipFill>
            <a:blip cstate="print" r:embed="rId3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3660253" y="4751871"/>
            <a:ext cx="138277" cy="106119"/>
          </a:xfrm>
          <a:prstGeom prst="rect">
            <a:avLst/>
          </a:prstGeom>
          <a:blipFill>
            <a:blip cstate="print" r:embed="rId3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3343011" y="4751871"/>
            <a:ext cx="278372" cy="106259"/>
          </a:xfrm>
          <a:prstGeom prst="rect">
            <a:avLst/>
          </a:prstGeom>
          <a:blipFill>
            <a:blip cstate="print" r:embed="rId3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3035138" y="4758862"/>
            <a:ext cx="267187" cy="99408"/>
          </a:xfrm>
          <a:prstGeom prst="rect">
            <a:avLst/>
          </a:prstGeom>
          <a:blipFill>
            <a:blip cstate="print" r:embed="rId3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2799409" y="4751871"/>
            <a:ext cx="196440" cy="105979"/>
          </a:xfrm>
          <a:prstGeom prst="rect">
            <a:avLst/>
          </a:prstGeom>
          <a:blipFill>
            <a:blip cstate="print" r:embed="rId3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2403870" y="4751871"/>
            <a:ext cx="361283" cy="106259"/>
          </a:xfrm>
          <a:prstGeom prst="rect">
            <a:avLst/>
          </a:prstGeom>
          <a:blipFill>
            <a:blip cstate="print" r:embed="rId3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1915914" y="4753129"/>
            <a:ext cx="450066" cy="105000"/>
          </a:xfrm>
          <a:prstGeom prst="rect">
            <a:avLst/>
          </a:prstGeom>
          <a:blipFill>
            <a:blip cstate="print" r:embed="rId3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1439143" y="4755926"/>
            <a:ext cx="436643" cy="101924"/>
          </a:xfrm>
          <a:prstGeom prst="rect">
            <a:avLst/>
          </a:prstGeom>
          <a:blipFill>
            <a:blip cstate="print" r:embed="rId3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711542" y="4755926"/>
            <a:ext cx="688031" cy="131845"/>
          </a:xfrm>
          <a:prstGeom prst="rect">
            <a:avLst/>
          </a:prstGeom>
          <a:blipFill>
            <a:blip cstate="print" r:embed="rId3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711542" y="4755926"/>
            <a:ext cx="193644" cy="131845"/>
          </a:xfrm>
          <a:prstGeom prst="rect">
            <a:avLst/>
          </a:prstGeom>
          <a:blipFill>
            <a:blip cstate="print" r:embed="rId3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549496" y="4760679"/>
            <a:ext cx="126812" cy="95493"/>
          </a:xfrm>
          <a:prstGeom prst="rect">
            <a:avLst/>
          </a:prstGeom>
          <a:blipFill>
            <a:blip cstate="print" r:embed="rId3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5712746" y="4546809"/>
            <a:ext cx="1286723" cy="135899"/>
          </a:xfrm>
          <a:prstGeom prst="rect">
            <a:avLst/>
          </a:prstGeom>
          <a:blipFill>
            <a:blip cstate="print" r:embed="rId3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5465831" y="4584699"/>
            <a:ext cx="206367" cy="68089"/>
          </a:xfrm>
          <a:prstGeom prst="rect">
            <a:avLst/>
          </a:prstGeom>
          <a:blipFill>
            <a:blip cstate="print" r:embed="rId3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5192353" y="4566523"/>
            <a:ext cx="234750" cy="86265"/>
          </a:xfrm>
          <a:prstGeom prst="rect">
            <a:avLst/>
          </a:prstGeom>
          <a:blipFill>
            <a:blip cstate="print" r:embed="rId3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4518441" y="4546670"/>
            <a:ext cx="633364" cy="106398"/>
          </a:xfrm>
          <a:prstGeom prst="rect">
            <a:avLst/>
          </a:prstGeom>
          <a:blipFill>
            <a:blip cstate="print" r:embed="rId3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4518441" y="4546670"/>
            <a:ext cx="128909" cy="106398"/>
          </a:xfrm>
          <a:prstGeom prst="rect">
            <a:avLst/>
          </a:prstGeom>
          <a:blipFill>
            <a:blip cstate="print" r:embed="rId3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3964911" y="4550864"/>
            <a:ext cx="514800" cy="131845"/>
          </a:xfrm>
          <a:prstGeom prst="rect">
            <a:avLst/>
          </a:prstGeom>
          <a:blipFill>
            <a:blip cstate="print" r:embed="rId3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3717018" y="4584699"/>
            <a:ext cx="206367" cy="68089"/>
          </a:xfrm>
          <a:prstGeom prst="rect">
            <a:avLst/>
          </a:prstGeom>
          <a:blipFill>
            <a:blip cstate="print" r:embed="rId3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3443539" y="4566523"/>
            <a:ext cx="234750" cy="86265"/>
          </a:xfrm>
          <a:prstGeom prst="rect">
            <a:avLst/>
          </a:prstGeom>
          <a:blipFill>
            <a:blip cstate="print" r:embed="rId3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2693009" y="4546809"/>
            <a:ext cx="709982" cy="135899"/>
          </a:xfrm>
          <a:prstGeom prst="rect">
            <a:avLst/>
          </a:prstGeom>
          <a:blipFill>
            <a:blip cstate="print" r:embed="rId3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2276219" y="4546809"/>
            <a:ext cx="376942" cy="106259"/>
          </a:xfrm>
          <a:prstGeom prst="rect">
            <a:avLst/>
          </a:prstGeom>
          <a:blipFill>
            <a:blip cstate="print" r:embed="rId3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1866839" y="4584699"/>
            <a:ext cx="374146" cy="68089"/>
          </a:xfrm>
          <a:prstGeom prst="rect">
            <a:avLst/>
          </a:prstGeom>
          <a:blipFill>
            <a:blip cstate="print" r:embed="rId3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1448510" y="4555618"/>
            <a:ext cx="385191" cy="127091"/>
          </a:xfrm>
          <a:prstGeom prst="rect">
            <a:avLst/>
          </a:prstGeom>
          <a:blipFill>
            <a:blip cstate="print" r:embed="rId3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1127634" y="4584699"/>
            <a:ext cx="278093" cy="68089"/>
          </a:xfrm>
          <a:prstGeom prst="rect">
            <a:avLst/>
          </a:prstGeom>
          <a:blipFill>
            <a:blip cstate="print" r:embed="rId3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543204" y="4546809"/>
            <a:ext cx="543882" cy="106119"/>
          </a:xfrm>
          <a:prstGeom prst="rect">
            <a:avLst/>
          </a:prstGeom>
          <a:blipFill>
            <a:blip cstate="print" r:embed="rId3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6326117" y="4379638"/>
            <a:ext cx="140373" cy="68089"/>
          </a:xfrm>
          <a:prstGeom prst="rect">
            <a:avLst/>
          </a:prstGeom>
          <a:blipFill>
            <a:blip cstate="print" r:embed="rId3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5879266" y="4341748"/>
            <a:ext cx="403367" cy="106259"/>
          </a:xfrm>
          <a:prstGeom prst="rect">
            <a:avLst/>
          </a:prstGeom>
          <a:blipFill>
            <a:blip cstate="print" r:embed="rId3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5257646" y="4341748"/>
            <a:ext cx="580234" cy="105979"/>
          </a:xfrm>
          <a:prstGeom prst="rect">
            <a:avLst/>
          </a:prstGeom>
          <a:blipFill>
            <a:blip cstate="print" r:embed="rId3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4931037" y="4379638"/>
            <a:ext cx="292213" cy="68089"/>
          </a:xfrm>
          <a:prstGeom prst="rect">
            <a:avLst/>
          </a:prstGeom>
          <a:blipFill>
            <a:blip cstate="print" r:embed="rId3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4397781" y="4341748"/>
            <a:ext cx="497323" cy="135899"/>
          </a:xfrm>
          <a:prstGeom prst="rect">
            <a:avLst/>
          </a:prstGeom>
          <a:blipFill>
            <a:blip cstate="print" r:embed="rId3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3272963" y="4341748"/>
            <a:ext cx="1081194" cy="135899"/>
          </a:xfrm>
          <a:prstGeom prst="rect">
            <a:avLst/>
          </a:prstGeom>
          <a:blipFill>
            <a:blip cstate="print" r:embed="rId3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3093021" y="4379638"/>
            <a:ext cx="140374" cy="68089"/>
          </a:xfrm>
          <a:prstGeom prst="rect">
            <a:avLst/>
          </a:prstGeom>
          <a:blipFill>
            <a:blip cstate="print" r:embed="rId4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2608420" y="4341748"/>
            <a:ext cx="441117" cy="106259"/>
          </a:xfrm>
          <a:prstGeom prst="rect">
            <a:avLst/>
          </a:prstGeom>
          <a:blipFill>
            <a:blip cstate="print" r:embed="rId4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2360527" y="4341748"/>
            <a:ext cx="206786" cy="105979"/>
          </a:xfrm>
          <a:prstGeom prst="rect">
            <a:avLst/>
          </a:prstGeom>
          <a:blipFill>
            <a:blip cstate="print" r:embed="rId4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2152482" y="4350557"/>
            <a:ext cx="165820" cy="95493"/>
          </a:xfrm>
          <a:prstGeom prst="rect">
            <a:avLst/>
          </a:prstGeom>
          <a:blipFill>
            <a:blip cstate="print" r:embed="rId4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1509889" y="4341748"/>
            <a:ext cx="594355" cy="106259"/>
          </a:xfrm>
          <a:prstGeom prst="rect">
            <a:avLst/>
          </a:prstGeom>
          <a:blipFill>
            <a:blip cstate="print" r:embed="rId4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1328968" y="4341748"/>
            <a:ext cx="138277" cy="106119"/>
          </a:xfrm>
          <a:prstGeom prst="rect">
            <a:avLst/>
          </a:prstGeom>
          <a:blipFill>
            <a:blip cstate="print" r:embed="rId4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1018857" y="4379638"/>
            <a:ext cx="271241" cy="68369"/>
          </a:xfrm>
          <a:prstGeom prst="rect">
            <a:avLst/>
          </a:prstGeom>
          <a:blipFill>
            <a:blip cstate="print" r:embed="rId4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549076" y="4350557"/>
            <a:ext cx="434546" cy="97171"/>
          </a:xfrm>
          <a:prstGeom prst="rect">
            <a:avLst/>
          </a:prstGeom>
          <a:blipFill>
            <a:blip cstate="print" r:embed="rId4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6245724" y="4136687"/>
            <a:ext cx="514241" cy="106398"/>
          </a:xfrm>
          <a:prstGeom prst="rect">
            <a:avLst/>
          </a:prstGeom>
          <a:blipFill>
            <a:blip cstate="print" r:embed="rId4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6009995" y="4136687"/>
            <a:ext cx="196440" cy="105979"/>
          </a:xfrm>
          <a:prstGeom prst="rect">
            <a:avLst/>
          </a:prstGeom>
          <a:blipFill>
            <a:blip cstate="print" r:embed="rId4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5756929" y="4174577"/>
            <a:ext cx="216015" cy="68089"/>
          </a:xfrm>
          <a:prstGeom prst="rect">
            <a:avLst/>
          </a:prstGeom>
          <a:blipFill>
            <a:blip cstate="print" r:embed="rId4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5362090" y="4136547"/>
            <a:ext cx="357647" cy="136039"/>
          </a:xfrm>
          <a:prstGeom prst="rect">
            <a:avLst/>
          </a:prstGeom>
          <a:blipFill>
            <a:blip cstate="print" r:embed="rId4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5156700" y="4140741"/>
            <a:ext cx="166659" cy="101924"/>
          </a:xfrm>
          <a:prstGeom prst="rect">
            <a:avLst/>
          </a:prstGeom>
          <a:blipFill>
            <a:blip cstate="print" r:embed="rId4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4798213" y="4136687"/>
            <a:ext cx="322274" cy="135899"/>
          </a:xfrm>
          <a:prstGeom prst="rect">
            <a:avLst/>
          </a:prstGeom>
          <a:blipFill>
            <a:blip cstate="print" r:embed="rId4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4633930" y="4174577"/>
            <a:ext cx="127231" cy="68369"/>
          </a:xfrm>
          <a:prstGeom prst="rect">
            <a:avLst/>
          </a:prstGeom>
          <a:blipFill>
            <a:blip cstate="print" r:embed="rId4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3825096" y="4136687"/>
            <a:ext cx="764232" cy="135899"/>
          </a:xfrm>
          <a:prstGeom prst="rect">
            <a:avLst/>
          </a:prstGeom>
          <a:blipFill>
            <a:blip cstate="print" r:embed="rId4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3825096" y="4136687"/>
            <a:ext cx="257540" cy="135899"/>
          </a:xfrm>
          <a:prstGeom prst="rect">
            <a:avLst/>
          </a:prstGeom>
          <a:blipFill>
            <a:blip cstate="print" r:embed="rId4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3078061" y="4136687"/>
            <a:ext cx="709982" cy="135899"/>
          </a:xfrm>
          <a:prstGeom prst="rect">
            <a:avLst/>
          </a:prstGeom>
          <a:blipFill>
            <a:blip cstate="print" r:embed="rId4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2375907" y="4136687"/>
            <a:ext cx="662586" cy="106259"/>
          </a:xfrm>
          <a:prstGeom prst="rect">
            <a:avLst/>
          </a:prstGeom>
          <a:blipFill>
            <a:blip cstate="print" r:embed="rId4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1932132" y="4140741"/>
            <a:ext cx="406723" cy="131845"/>
          </a:xfrm>
          <a:prstGeom prst="rect">
            <a:avLst/>
          </a:prstGeom>
          <a:blipFill>
            <a:blip cstate="print" r:embed="rId4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1266890" y="4136547"/>
            <a:ext cx="621480" cy="128489"/>
          </a:xfrm>
          <a:prstGeom prst="rect">
            <a:avLst/>
          </a:prstGeom>
          <a:blipFill>
            <a:blip cstate="print" r:embed="rId4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1266890" y="4136547"/>
            <a:ext cx="344225" cy="106119"/>
          </a:xfrm>
          <a:prstGeom prst="rect">
            <a:avLst/>
          </a:prstGeom>
          <a:blipFill>
            <a:blip cstate="print" r:embed="rId4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549636" y="4136687"/>
            <a:ext cx="673072" cy="106259"/>
          </a:xfrm>
          <a:prstGeom prst="rect">
            <a:avLst/>
          </a:prstGeom>
          <a:blipFill>
            <a:blip cstate="print" r:embed="rId4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6485257" y="3931626"/>
            <a:ext cx="479706" cy="135899"/>
          </a:xfrm>
          <a:prstGeom prst="rect">
            <a:avLst/>
          </a:prstGeom>
          <a:blipFill>
            <a:blip cstate="print" r:embed="rId4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5746331" y="3931626"/>
            <a:ext cx="705787" cy="107936"/>
          </a:xfrm>
          <a:prstGeom prst="rect">
            <a:avLst/>
          </a:prstGeom>
          <a:blipFill>
            <a:blip cstate="print" r:embed="rId4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5510602" y="3931626"/>
            <a:ext cx="196441" cy="105978"/>
          </a:xfrm>
          <a:prstGeom prst="rect">
            <a:avLst/>
          </a:prstGeom>
          <a:blipFill>
            <a:blip cstate="print" r:embed="rId4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5284101" y="3931626"/>
            <a:ext cx="192246" cy="106119"/>
          </a:xfrm>
          <a:prstGeom prst="rect">
            <a:avLst/>
          </a:prstGeom>
          <a:blipFill>
            <a:blip cstate="print" r:embed="rId4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4757974" y="3931626"/>
            <a:ext cx="484600" cy="135899"/>
          </a:xfrm>
          <a:prstGeom prst="rect">
            <a:avLst/>
          </a:prstGeom>
          <a:blipFill>
            <a:blip cstate="print" r:embed="rId4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4757974" y="3931626"/>
            <a:ext cx="138277" cy="106119"/>
          </a:xfrm>
          <a:prstGeom prst="rect">
            <a:avLst/>
          </a:prstGeom>
          <a:blipFill>
            <a:blip cstate="print" r:embed="rId4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4589637" y="3940434"/>
            <a:ext cx="126812" cy="95493"/>
          </a:xfrm>
          <a:prstGeom prst="rect">
            <a:avLst/>
          </a:prstGeom>
          <a:blipFill>
            <a:blip cstate="print" r:embed="rId4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3101998" y="3931626"/>
            <a:ext cx="1439541" cy="135899"/>
          </a:xfrm>
          <a:prstGeom prst="rect">
            <a:avLst/>
          </a:prstGeom>
          <a:blipFill>
            <a:blip cstate="print" r:embed="rId4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2363492" y="3931626"/>
            <a:ext cx="701873" cy="135899"/>
          </a:xfrm>
          <a:prstGeom prst="rect">
            <a:avLst/>
          </a:prstGeom>
          <a:blipFill>
            <a:blip cstate="print" r:embed="rId4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2007242" y="3935680"/>
            <a:ext cx="317101" cy="131845"/>
          </a:xfrm>
          <a:prstGeom prst="rect">
            <a:avLst/>
          </a:prstGeom>
          <a:blipFill>
            <a:blip cstate="print" r:embed="rId4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1827859" y="3931626"/>
            <a:ext cx="138277" cy="106119"/>
          </a:xfrm>
          <a:prstGeom prst="rect">
            <a:avLst/>
          </a:prstGeom>
          <a:blipFill>
            <a:blip cstate="print" r:embed="rId4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1554519" y="3935680"/>
            <a:ext cx="234610" cy="101924"/>
          </a:xfrm>
          <a:prstGeom prst="rect">
            <a:avLst/>
          </a:prstGeom>
          <a:blipFill>
            <a:blip cstate="print" r:embed="rId4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1421694" y="3935680"/>
            <a:ext cx="90041" cy="102204"/>
          </a:xfrm>
          <a:prstGeom prst="rect">
            <a:avLst/>
          </a:prstGeom>
          <a:blipFill>
            <a:blip cstate="print" r:embed="rId4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1044472" y="3931626"/>
            <a:ext cx="337095" cy="106119"/>
          </a:xfrm>
          <a:prstGeom prst="rect">
            <a:avLst/>
          </a:prstGeom>
          <a:blipFill>
            <a:blip cstate="print" r:embed="rId4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548237" y="3931626"/>
            <a:ext cx="451213" cy="106398"/>
          </a:xfrm>
          <a:prstGeom prst="rect">
            <a:avLst/>
          </a:prstGeom>
          <a:blipFill>
            <a:blip cstate="print" r:embed="rId4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6239432" y="3634613"/>
            <a:ext cx="165541" cy="104301"/>
          </a:xfrm>
          <a:prstGeom prst="rect">
            <a:avLst/>
          </a:prstGeom>
          <a:blipFill>
            <a:blip cstate="print" r:embed="rId4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5683944" y="3633355"/>
            <a:ext cx="520393" cy="135899"/>
          </a:xfrm>
          <a:prstGeom prst="rect">
            <a:avLst/>
          </a:prstGeom>
          <a:blipFill>
            <a:blip cstate="print" r:embed="rId4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5532944" y="3671244"/>
            <a:ext cx="116885" cy="68089"/>
          </a:xfrm>
          <a:prstGeom prst="rect">
            <a:avLst/>
          </a:prstGeom>
          <a:blipFill>
            <a:blip cstate="print" r:embed="rId4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5205775" y="3653068"/>
            <a:ext cx="288439" cy="86545"/>
          </a:xfrm>
          <a:prstGeom prst="rect">
            <a:avLst/>
          </a:prstGeom>
          <a:blipFill>
            <a:blip cstate="print" r:embed="rId4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4942643" y="3642163"/>
            <a:ext cx="224263" cy="97170"/>
          </a:xfrm>
          <a:prstGeom prst="rect">
            <a:avLst/>
          </a:prstGeom>
          <a:blipFill>
            <a:blip cstate="print" r:embed="rId4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4028807" y="3633355"/>
            <a:ext cx="871889" cy="106258"/>
          </a:xfrm>
          <a:prstGeom prst="rect">
            <a:avLst/>
          </a:prstGeom>
          <a:blipFill>
            <a:blip cstate="print" r:embed="rId4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3771267" y="3671244"/>
            <a:ext cx="216014" cy="68089"/>
          </a:xfrm>
          <a:prstGeom prst="rect">
            <a:avLst/>
          </a:prstGeom>
          <a:blipFill>
            <a:blip cstate="print" r:embed="rId4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3341893" y="3633355"/>
            <a:ext cx="394559" cy="135899"/>
          </a:xfrm>
          <a:prstGeom prst="rect">
            <a:avLst/>
          </a:prstGeom>
          <a:blipFill>
            <a:blip cstate="print" r:embed="rId4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3208229" y="3637409"/>
            <a:ext cx="90041" cy="102204"/>
          </a:xfrm>
          <a:prstGeom prst="rect">
            <a:avLst/>
          </a:prstGeom>
          <a:blipFill>
            <a:blip cstate="print" r:embed="rId4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2975856" y="3634333"/>
            <a:ext cx="195461" cy="103323"/>
          </a:xfrm>
          <a:prstGeom prst="rect">
            <a:avLst/>
          </a:prstGeom>
          <a:blipFill>
            <a:blip cstate="print" r:embed="rId4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2603946" y="3653068"/>
            <a:ext cx="321435" cy="86545"/>
          </a:xfrm>
          <a:prstGeom prst="rect">
            <a:avLst/>
          </a:prstGeom>
          <a:blipFill>
            <a:blip cstate="print" r:embed="rId4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2603946" y="3653068"/>
            <a:ext cx="288439" cy="86545"/>
          </a:xfrm>
          <a:prstGeom prst="rect">
            <a:avLst/>
          </a:prstGeom>
          <a:blipFill>
            <a:blip cstate="print" r:embed="rId4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2081595" y="3633355"/>
            <a:ext cx="480685" cy="105978"/>
          </a:xfrm>
          <a:prstGeom prst="rect">
            <a:avLst/>
          </a:prstGeom>
          <a:blipFill>
            <a:blip cstate="print" r:embed="rId4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1761837" y="3637409"/>
            <a:ext cx="278232" cy="131845"/>
          </a:xfrm>
          <a:prstGeom prst="rect">
            <a:avLst/>
          </a:prstGeom>
          <a:blipFill>
            <a:blip cstate="print" r:embed="rId4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1761837" y="3637409"/>
            <a:ext cx="188610" cy="131845"/>
          </a:xfrm>
          <a:prstGeom prst="rect">
            <a:avLst/>
          </a:prstGeom>
          <a:blipFill>
            <a:blip cstate="print" r:embed="rId4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1505275" y="3671244"/>
            <a:ext cx="216014" cy="68089"/>
          </a:xfrm>
          <a:prstGeom prst="rect">
            <a:avLst/>
          </a:prstGeom>
          <a:blipFill>
            <a:blip cstate="print" r:embed="rId4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1263674" y="3671244"/>
            <a:ext cx="206367" cy="68089"/>
          </a:xfrm>
          <a:prstGeom prst="rect">
            <a:avLst/>
          </a:prstGeom>
          <a:blipFill>
            <a:blip cstate="print" r:embed="rId4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1006134" y="3671244"/>
            <a:ext cx="216014" cy="68089"/>
          </a:xfrm>
          <a:prstGeom prst="rect">
            <a:avLst/>
          </a:prstGeom>
          <a:blipFill>
            <a:blip cstate="print" r:embed="rId4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547678" y="3633355"/>
            <a:ext cx="425878" cy="106258"/>
          </a:xfrm>
          <a:prstGeom prst="rect">
            <a:avLst/>
          </a:prstGeom>
          <a:blipFill>
            <a:blip cstate="print" r:embed="rId4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6438529" y="3428293"/>
            <a:ext cx="196440" cy="105978"/>
          </a:xfrm>
          <a:prstGeom prst="rect">
            <a:avLst/>
          </a:prstGeom>
          <a:blipFill>
            <a:blip cstate="print" r:embed="rId4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6284453" y="3432347"/>
            <a:ext cx="117024" cy="100247"/>
          </a:xfrm>
          <a:prstGeom prst="rect">
            <a:avLst/>
          </a:prstGeom>
          <a:blipFill>
            <a:blip cstate="print" r:embed="rId4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5931557" y="3428293"/>
            <a:ext cx="309132" cy="135899"/>
          </a:xfrm>
          <a:prstGeom prst="rect">
            <a:avLst/>
          </a:prstGeom>
          <a:blipFill>
            <a:blip cstate="print" r:embed="rId4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5612778" y="3432347"/>
            <a:ext cx="274179" cy="101924"/>
          </a:xfrm>
          <a:prstGeom prst="rect">
            <a:avLst/>
          </a:prstGeom>
          <a:blipFill>
            <a:blip cstate="print" r:embed="rId4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5348666" y="3428293"/>
            <a:ext cx="226500" cy="105978"/>
          </a:xfrm>
          <a:prstGeom prst="rect">
            <a:avLst/>
          </a:prstGeom>
          <a:blipFill>
            <a:blip cstate="print" r:embed="rId4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4888114" y="3428293"/>
            <a:ext cx="423780" cy="107517"/>
          </a:xfrm>
          <a:prstGeom prst="rect">
            <a:avLst/>
          </a:prstGeom>
          <a:blipFill>
            <a:blip cstate="print" r:embed="rId4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4656579" y="3428293"/>
            <a:ext cx="192246" cy="106119"/>
          </a:xfrm>
          <a:prstGeom prst="rect">
            <a:avLst/>
          </a:prstGeom>
          <a:blipFill>
            <a:blip cstate="print" r:embed="rId4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4004899" y="3428293"/>
            <a:ext cx="612951" cy="106258"/>
          </a:xfrm>
          <a:prstGeom prst="rect">
            <a:avLst/>
          </a:prstGeom>
          <a:blipFill>
            <a:blip cstate="print" r:embed="rId4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3757006" y="3466182"/>
            <a:ext cx="206367" cy="68089"/>
          </a:xfrm>
          <a:prstGeom prst="rect">
            <a:avLst/>
          </a:prstGeom>
          <a:blipFill>
            <a:blip cstate="print" r:embed="rId4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3551617" y="3432347"/>
            <a:ext cx="166660" cy="101924"/>
          </a:xfrm>
          <a:prstGeom prst="rect">
            <a:avLst/>
          </a:prstGeom>
          <a:blipFill>
            <a:blip cstate="print" r:embed="rId4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3193129" y="3428293"/>
            <a:ext cx="322275" cy="135899"/>
          </a:xfrm>
          <a:prstGeom prst="rect">
            <a:avLst/>
          </a:prstGeom>
          <a:blipFill>
            <a:blip cstate="print" r:embed="rId4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2401633" y="3428152"/>
            <a:ext cx="751788" cy="136039"/>
          </a:xfrm>
          <a:prstGeom prst="rect">
            <a:avLst/>
          </a:prstGeom>
          <a:blipFill>
            <a:blip cstate="print" r:embed="rId4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2017560" y="3428293"/>
            <a:ext cx="345903" cy="135899"/>
          </a:xfrm>
          <a:prstGeom prst="rect">
            <a:avLst/>
          </a:prstGeom>
          <a:blipFill>
            <a:blip cstate="print" r:embed="rId4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1774141" y="3466182"/>
            <a:ext cx="206367" cy="68089"/>
          </a:xfrm>
          <a:prstGeom prst="rect">
            <a:avLst/>
          </a:prstGeom>
          <a:blipFill>
            <a:blip cstate="print" r:embed="rId4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1517439" y="3428293"/>
            <a:ext cx="219649" cy="106258"/>
          </a:xfrm>
          <a:prstGeom prst="rect">
            <a:avLst/>
          </a:prstGeom>
          <a:blipFill>
            <a:blip cstate="print" r:embed="rId4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1065415" y="3428293"/>
            <a:ext cx="410637" cy="135899"/>
          </a:xfrm>
          <a:prstGeom prst="rect">
            <a:avLst/>
          </a:prstGeom>
          <a:blipFill>
            <a:blip cstate="print" r:embed="rId4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547678" y="3428293"/>
            <a:ext cx="480685" cy="105978"/>
          </a:xfrm>
          <a:prstGeom prst="rect">
            <a:avLst/>
          </a:prstGeom>
          <a:blipFill>
            <a:blip cstate="print" r:embed="rId4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6589670" y="3223232"/>
            <a:ext cx="275715" cy="105978"/>
          </a:xfrm>
          <a:prstGeom prst="rect">
            <a:avLst/>
          </a:prstGeom>
          <a:blipFill>
            <a:blip cstate="print" r:embed="rId4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6336603" y="3261121"/>
            <a:ext cx="216013" cy="68089"/>
          </a:xfrm>
          <a:prstGeom prst="rect">
            <a:avLst/>
          </a:prstGeom>
          <a:blipFill>
            <a:blip cstate="print" r:embed="rId4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6047185" y="3223232"/>
            <a:ext cx="253905" cy="105978"/>
          </a:xfrm>
          <a:prstGeom prst="rect">
            <a:avLst/>
          </a:prstGeom>
          <a:blipFill>
            <a:blip cstate="print" r:embed="rId4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5469606" y="3223232"/>
            <a:ext cx="545280" cy="135899"/>
          </a:xfrm>
          <a:prstGeom prst="rect">
            <a:avLst/>
          </a:prstGeom>
          <a:blipFill>
            <a:blip cstate="print" r:embed="rId4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5469606" y="3223232"/>
            <a:ext cx="423501" cy="135899"/>
          </a:xfrm>
          <a:prstGeom prst="rect">
            <a:avLst/>
          </a:prstGeom>
          <a:blipFill>
            <a:blip cstate="print" r:embed="rId4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5199203" y="3227286"/>
            <a:ext cx="226780" cy="102204"/>
          </a:xfrm>
          <a:prstGeom prst="rect">
            <a:avLst/>
          </a:prstGeom>
          <a:blipFill>
            <a:blip cstate="print" r:embed="rId4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4957601" y="3261121"/>
            <a:ext cx="206367" cy="68089"/>
          </a:xfrm>
          <a:prstGeom prst="rect">
            <a:avLst/>
          </a:prstGeom>
          <a:blipFill>
            <a:blip cstate="print" r:embed="rId4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4561365" y="3223232"/>
            <a:ext cx="354711" cy="105978"/>
          </a:xfrm>
          <a:prstGeom prst="rect">
            <a:avLst/>
          </a:prstGeom>
          <a:blipFill>
            <a:blip cstate="print" r:embed="rId4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4293198" y="3223232"/>
            <a:ext cx="225941" cy="105978"/>
          </a:xfrm>
          <a:prstGeom prst="rect">
            <a:avLst/>
          </a:prstGeom>
          <a:blipFill>
            <a:blip cstate="print" r:embed="rId4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3987561" y="3261121"/>
            <a:ext cx="271241" cy="68369"/>
          </a:xfrm>
          <a:prstGeom prst="rect">
            <a:avLst/>
          </a:prstGeom>
          <a:blipFill>
            <a:blip cstate="print" r:embed="rId4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3724009" y="3260981"/>
            <a:ext cx="226360" cy="68509"/>
          </a:xfrm>
          <a:prstGeom prst="rect">
            <a:avLst/>
          </a:prstGeom>
          <a:blipFill>
            <a:blip cstate="print" r:embed="rId4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3466609" y="3232040"/>
            <a:ext cx="224263" cy="97170"/>
          </a:xfrm>
          <a:prstGeom prst="rect">
            <a:avLst/>
          </a:prstGeom>
          <a:blipFill>
            <a:blip cstate="print" r:embed="rId4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2787244" y="3223232"/>
            <a:ext cx="631127" cy="135899"/>
          </a:xfrm>
          <a:prstGeom prst="rect">
            <a:avLst/>
          </a:prstGeom>
          <a:blipFill>
            <a:blip cstate="print" r:embed="rId4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2602268" y="3261121"/>
            <a:ext cx="143729" cy="98010"/>
          </a:xfrm>
          <a:prstGeom prst="rect">
            <a:avLst/>
          </a:prstGeom>
          <a:blipFill>
            <a:blip cstate="print" r:embed="rId4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2088306" y="3260981"/>
            <a:ext cx="470619" cy="98149"/>
          </a:xfrm>
          <a:prstGeom prst="rect">
            <a:avLst/>
          </a:prstGeom>
          <a:blipFill>
            <a:blip cstate="print" r:embed="rId4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1819161" y="3260981"/>
            <a:ext cx="226360" cy="68509"/>
          </a:xfrm>
          <a:prstGeom prst="rect">
            <a:avLst/>
          </a:prstGeom>
          <a:blipFill>
            <a:blip cstate="print" r:embed="rId4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1589584" y="3223232"/>
            <a:ext cx="196440" cy="105978"/>
          </a:xfrm>
          <a:prstGeom prst="rect">
            <a:avLst/>
          </a:prstGeom>
          <a:blipFill>
            <a:blip cstate="print" r:embed="rId4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1230678" y="3232040"/>
            <a:ext cx="324511" cy="97170"/>
          </a:xfrm>
          <a:prstGeom prst="rect">
            <a:avLst/>
          </a:prstGeom>
          <a:blipFill>
            <a:blip cstate="print" r:embed="rId4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543763" y="3223091"/>
            <a:ext cx="642732" cy="106119"/>
          </a:xfrm>
          <a:prstGeom prst="rect">
            <a:avLst/>
          </a:prstGeom>
          <a:blipFill>
            <a:blip cstate="print" r:embed="rId4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6324019" y="3018170"/>
            <a:ext cx="227059" cy="106258"/>
          </a:xfrm>
          <a:prstGeom prst="rect">
            <a:avLst/>
          </a:prstGeom>
          <a:blipFill>
            <a:blip cstate="print" r:embed="rId4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5982869" y="3056059"/>
            <a:ext cx="306755" cy="68089"/>
          </a:xfrm>
          <a:prstGeom prst="rect">
            <a:avLst/>
          </a:prstGeom>
          <a:blipFill>
            <a:blip cstate="print" r:embed="rId4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5550280" y="3018029"/>
            <a:ext cx="392461" cy="106259"/>
          </a:xfrm>
          <a:prstGeom prst="rect">
            <a:avLst/>
          </a:prstGeom>
          <a:blipFill>
            <a:blip cstate="print" r:embed="rId4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5234716" y="3056059"/>
            <a:ext cx="277952" cy="98010"/>
          </a:xfrm>
          <a:prstGeom prst="rect">
            <a:avLst/>
          </a:prstGeom>
          <a:blipFill>
            <a:blip cstate="print" r:embed="rId4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5085113" y="3018170"/>
            <a:ext cx="114508" cy="104301"/>
          </a:xfrm>
          <a:prstGeom prst="rect">
            <a:avLst/>
          </a:prstGeom>
          <a:blipFill>
            <a:blip cstate="print" r:embed="rId4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4689016" y="3018170"/>
            <a:ext cx="359325" cy="106258"/>
          </a:xfrm>
          <a:prstGeom prst="rect">
            <a:avLst/>
          </a:prstGeom>
          <a:blipFill>
            <a:blip cstate="print" r:embed="rId4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4100672" y="3022224"/>
            <a:ext cx="546119" cy="131845"/>
          </a:xfrm>
          <a:prstGeom prst="rect">
            <a:avLst/>
          </a:prstGeom>
          <a:blipFill>
            <a:blip cstate="print" r:embed="rId4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3921148" y="3018170"/>
            <a:ext cx="138277" cy="106119"/>
          </a:xfrm>
          <a:prstGeom prst="rect">
            <a:avLst/>
          </a:prstGeom>
          <a:blipFill>
            <a:blip cstate="print" r:embed="rId5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3651305" y="3055919"/>
            <a:ext cx="226360" cy="68509"/>
          </a:xfrm>
          <a:prstGeom prst="rect">
            <a:avLst/>
          </a:prstGeom>
          <a:blipFill>
            <a:blip cstate="print" r:embed="rId5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3425922" y="3018170"/>
            <a:ext cx="192246" cy="106119"/>
          </a:xfrm>
          <a:prstGeom prst="rect">
            <a:avLst/>
          </a:prstGeom>
          <a:blipFill>
            <a:blip cstate="print" r:embed="rId5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3062121" y="3056059"/>
            <a:ext cx="318080" cy="98010"/>
          </a:xfrm>
          <a:prstGeom prst="rect">
            <a:avLst/>
          </a:prstGeom>
          <a:blipFill>
            <a:blip cstate="print" r:embed="rId5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2634985" y="3018029"/>
            <a:ext cx="390364" cy="106119"/>
          </a:xfrm>
          <a:prstGeom prst="rect">
            <a:avLst/>
          </a:prstGeom>
          <a:blipFill>
            <a:blip cstate="print" r:embed="rId5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2235113" y="3037883"/>
            <a:ext cx="365058" cy="86545"/>
          </a:xfrm>
          <a:prstGeom prst="rect">
            <a:avLst/>
          </a:prstGeom>
          <a:blipFill>
            <a:blip cstate="print" r:embed="rId5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2042587" y="3018170"/>
            <a:ext cx="156453" cy="104301"/>
          </a:xfrm>
          <a:prstGeom prst="rect">
            <a:avLst/>
          </a:prstGeom>
          <a:blipFill>
            <a:blip cstate="print" r:embed="rId5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1601748" y="3018170"/>
            <a:ext cx="396237" cy="105978"/>
          </a:xfrm>
          <a:prstGeom prst="rect">
            <a:avLst/>
          </a:prstGeom>
          <a:blipFill>
            <a:blip cstate="print" r:embed="rId5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1237389" y="3018170"/>
            <a:ext cx="328985" cy="107936"/>
          </a:xfrm>
          <a:prstGeom prst="rect">
            <a:avLst/>
          </a:prstGeom>
          <a:blipFill>
            <a:blip cstate="print" r:embed="rId5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1084850" y="3022224"/>
            <a:ext cx="117025" cy="100247"/>
          </a:xfrm>
          <a:prstGeom prst="rect">
            <a:avLst/>
          </a:prstGeom>
          <a:blipFill>
            <a:blip cstate="print" r:embed="rId5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778933" y="3025160"/>
            <a:ext cx="267187" cy="99408"/>
          </a:xfrm>
          <a:prstGeom prst="rect">
            <a:avLst/>
          </a:prstGeom>
          <a:blipFill>
            <a:blip cstate="print" r:embed="rId5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543204" y="3018170"/>
            <a:ext cx="196440" cy="105978"/>
          </a:xfrm>
          <a:prstGeom prst="rect">
            <a:avLst/>
          </a:prstGeom>
          <a:blipFill>
            <a:blip cstate="print" r:embed="rId5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6747242" y="2813109"/>
            <a:ext cx="148483" cy="135899"/>
          </a:xfrm>
          <a:prstGeom prst="rect">
            <a:avLst/>
          </a:prstGeom>
          <a:blipFill>
            <a:blip cstate="print" r:embed="rId5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5156140" y="2813109"/>
            <a:ext cx="1555587" cy="135899"/>
          </a:xfrm>
          <a:prstGeom prst="rect">
            <a:avLst/>
          </a:prstGeom>
          <a:blipFill>
            <a:blip cstate="print" r:embed="rId5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4766335" y="2832822"/>
            <a:ext cx="353173" cy="86545"/>
          </a:xfrm>
          <a:prstGeom prst="rect">
            <a:avLst/>
          </a:prstGeom>
          <a:blipFill>
            <a:blip cstate="print" r:embed="rId5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4586951" y="2813109"/>
            <a:ext cx="138277" cy="106119"/>
          </a:xfrm>
          <a:prstGeom prst="rect">
            <a:avLst/>
          </a:prstGeom>
          <a:blipFill>
            <a:blip cstate="print" r:embed="rId5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4329411" y="2850998"/>
            <a:ext cx="216014" cy="68089"/>
          </a:xfrm>
          <a:prstGeom prst="rect">
            <a:avLst/>
          </a:prstGeom>
          <a:blipFill>
            <a:blip cstate="print" r:embed="rId5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4087809" y="2850998"/>
            <a:ext cx="206367" cy="68089"/>
          </a:xfrm>
          <a:prstGeom prst="rect">
            <a:avLst/>
          </a:prstGeom>
          <a:blipFill>
            <a:blip cstate="print" r:embed="rId5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3888293" y="2813109"/>
            <a:ext cx="156033" cy="106258"/>
          </a:xfrm>
          <a:prstGeom prst="rect">
            <a:avLst/>
          </a:prstGeom>
          <a:blipFill>
            <a:blip cstate="print" r:embed="rId5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3508414" y="2813109"/>
            <a:ext cx="337094" cy="106119"/>
          </a:xfrm>
          <a:prstGeom prst="rect">
            <a:avLst/>
          </a:prstGeom>
          <a:blipFill>
            <a:blip cstate="print" r:embed="rId5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3012208" y="2813109"/>
            <a:ext cx="451184" cy="106398"/>
          </a:xfrm>
          <a:prstGeom prst="rect">
            <a:avLst/>
          </a:prstGeom>
          <a:blipFill>
            <a:blip cstate="print" r:embed="rId5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2780674" y="2813109"/>
            <a:ext cx="192246" cy="106119"/>
          </a:xfrm>
          <a:prstGeom prst="rect">
            <a:avLst/>
          </a:prstGeom>
          <a:blipFill>
            <a:blip cstate="print" r:embed="rId5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2419670" y="2813109"/>
            <a:ext cx="322274" cy="135899"/>
          </a:xfrm>
          <a:prstGeom prst="rect">
            <a:avLst/>
          </a:prstGeom>
          <a:blipFill>
            <a:blip cstate="print" r:embed="rId5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1572107" y="2813109"/>
            <a:ext cx="812048" cy="106258"/>
          </a:xfrm>
          <a:prstGeom prst="rect">
            <a:avLst/>
          </a:prstGeom>
          <a:blipFill>
            <a:blip cstate="print" r:embed="rId5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1344627" y="2817163"/>
            <a:ext cx="195601" cy="102484"/>
          </a:xfrm>
          <a:prstGeom prst="rect">
            <a:avLst/>
          </a:prstGeom>
          <a:blipFill>
            <a:blip cstate="print" r:embed="rId5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546979" y="2812968"/>
            <a:ext cx="751229" cy="136039"/>
          </a:xfrm>
          <a:prstGeom prst="rect">
            <a:avLst/>
          </a:prstGeom>
          <a:blipFill>
            <a:blip cstate="print" r:embed="rId5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6699984" y="2608047"/>
            <a:ext cx="300184" cy="135899"/>
          </a:xfrm>
          <a:prstGeom prst="rect">
            <a:avLst/>
          </a:prstGeom>
          <a:blipFill>
            <a:blip cstate="print" r:embed="rId5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6456565" y="2645937"/>
            <a:ext cx="206367" cy="68089"/>
          </a:xfrm>
          <a:prstGeom prst="rect">
            <a:avLst/>
          </a:prstGeom>
          <a:blipFill>
            <a:blip cstate="print" r:embed="rId5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6183086" y="2627761"/>
            <a:ext cx="234750" cy="86265"/>
          </a:xfrm>
          <a:prstGeom prst="rect">
            <a:avLst/>
          </a:prstGeom>
          <a:blipFill>
            <a:blip cstate="print" r:embed="rId5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5356356" y="2608047"/>
            <a:ext cx="786183" cy="135899"/>
          </a:xfrm>
          <a:prstGeom prst="rect">
            <a:avLst/>
          </a:prstGeom>
          <a:blipFill>
            <a:blip cstate="print" r:embed="rId5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5177112" y="2645937"/>
            <a:ext cx="140374" cy="68089"/>
          </a:xfrm>
          <a:prstGeom prst="rect">
            <a:avLst/>
          </a:prstGeom>
          <a:blipFill>
            <a:blip cstate="print" r:embed="rId5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4563042" y="2608047"/>
            <a:ext cx="572544" cy="135899"/>
          </a:xfrm>
          <a:prstGeom prst="rect">
            <a:avLst/>
          </a:prstGeom>
          <a:blipFill>
            <a:blip cstate="print" r:embed="rId5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4256986" y="2645937"/>
            <a:ext cx="273198" cy="68089"/>
          </a:xfrm>
          <a:prstGeom prst="rect">
            <a:avLst/>
          </a:prstGeom>
          <a:blipFill>
            <a:blip cstate="print" r:embed="rId5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3957081" y="2608047"/>
            <a:ext cx="263551" cy="106119"/>
          </a:xfrm>
          <a:prstGeom prst="rect">
            <a:avLst/>
          </a:prstGeom>
          <a:blipFill>
            <a:blip cstate="print" r:embed="rId5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3542528" y="2607907"/>
            <a:ext cx="373446" cy="106398"/>
          </a:xfrm>
          <a:prstGeom prst="rect">
            <a:avLst/>
          </a:prstGeom>
          <a:blipFill>
            <a:blip cstate="print" r:embed="rId5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3367060" y="2608047"/>
            <a:ext cx="138277" cy="106119"/>
          </a:xfrm>
          <a:prstGeom prst="rect">
            <a:avLst/>
          </a:prstGeom>
          <a:blipFill>
            <a:blip cstate="print" r:embed="rId5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3208509" y="2612101"/>
            <a:ext cx="117025" cy="100247"/>
          </a:xfrm>
          <a:prstGeom prst="rect">
            <a:avLst/>
          </a:prstGeom>
          <a:blipFill>
            <a:blip cstate="print" r:embed="rId5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2693707" y="2608047"/>
            <a:ext cx="475652" cy="135899"/>
          </a:xfrm>
          <a:prstGeom prst="rect">
            <a:avLst/>
          </a:prstGeom>
          <a:blipFill>
            <a:blip cstate="print" r:embed="rId5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1717934" y="2608047"/>
            <a:ext cx="936904" cy="135899"/>
          </a:xfrm>
          <a:prstGeom prst="rect">
            <a:avLst/>
          </a:prstGeom>
          <a:blipFill>
            <a:blip cstate="print" r:embed="rId5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1537153" y="2608047"/>
            <a:ext cx="138277" cy="106119"/>
          </a:xfrm>
          <a:prstGeom prst="rect">
            <a:avLst/>
          </a:prstGeom>
          <a:blipFill>
            <a:blip cstate="print" r:embed="rId5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1279613" y="2645937"/>
            <a:ext cx="216014" cy="68089"/>
          </a:xfrm>
          <a:prstGeom prst="rect">
            <a:avLst/>
          </a:prstGeom>
          <a:blipFill>
            <a:blip cstate="print" r:embed="rId5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543763" y="2607907"/>
            <a:ext cx="701034" cy="106259"/>
          </a:xfrm>
          <a:prstGeom prst="rect">
            <a:avLst/>
          </a:prstGeom>
          <a:blipFill>
            <a:blip cstate="print" r:embed="rId5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6816641" y="2407040"/>
            <a:ext cx="191967" cy="101645"/>
          </a:xfrm>
          <a:prstGeom prst="rect">
            <a:avLst/>
          </a:prstGeom>
          <a:blipFill>
            <a:blip cstate="print" r:embed="rId5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6371469" y="2402706"/>
            <a:ext cx="397496" cy="126951"/>
          </a:xfrm>
          <a:prstGeom prst="rect">
            <a:avLst/>
          </a:prstGeom>
          <a:blipFill>
            <a:blip cstate="print" r:embed="rId5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6371469" y="2402706"/>
            <a:ext cx="364080" cy="126951"/>
          </a:xfrm>
          <a:prstGeom prst="rect">
            <a:avLst/>
          </a:prstGeom>
          <a:blipFill>
            <a:blip cstate="print" r:embed="rId5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5653236" y="2402986"/>
            <a:ext cx="673071" cy="106258"/>
          </a:xfrm>
          <a:prstGeom prst="rect">
            <a:avLst/>
          </a:prstGeom>
          <a:blipFill>
            <a:blip cstate="print" r:embed="rId5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5134520" y="2402986"/>
            <a:ext cx="479707" cy="135899"/>
          </a:xfrm>
          <a:prstGeom prst="rect">
            <a:avLst/>
          </a:prstGeom>
          <a:blipFill>
            <a:blip cstate="print" r:embed="rId5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4395595" y="2402986"/>
            <a:ext cx="705788" cy="107936"/>
          </a:xfrm>
          <a:prstGeom prst="rect">
            <a:avLst/>
          </a:prstGeom>
          <a:blipFill>
            <a:blip cstate="print" r:embed="rId5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4159865" y="2402986"/>
            <a:ext cx="196440" cy="105978"/>
          </a:xfrm>
          <a:prstGeom prst="rect">
            <a:avLst/>
          </a:prstGeom>
          <a:blipFill>
            <a:blip cstate="print" r:embed="rId5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3906800" y="2440875"/>
            <a:ext cx="216014" cy="68089"/>
          </a:xfrm>
          <a:prstGeom prst="rect">
            <a:avLst/>
          </a:prstGeom>
          <a:blipFill>
            <a:blip cstate="print" r:embed="rId5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3643247" y="2440735"/>
            <a:ext cx="226360" cy="68509"/>
          </a:xfrm>
          <a:prstGeom prst="rect">
            <a:avLst/>
          </a:prstGeom>
          <a:blipFill>
            <a:blip cstate="print" r:embed="rId5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2529337" y="2402845"/>
            <a:ext cx="1080634" cy="136039"/>
          </a:xfrm>
          <a:prstGeom prst="rect">
            <a:avLst/>
          </a:prstGeom>
          <a:blipFill>
            <a:blip cstate="print" r:embed="rId5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2529337" y="2402845"/>
            <a:ext cx="420704" cy="136039"/>
          </a:xfrm>
          <a:prstGeom prst="rect">
            <a:avLst/>
          </a:prstGeom>
          <a:blipFill>
            <a:blip cstate="print" r:embed="rId5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2220763" y="2402986"/>
            <a:ext cx="275715" cy="105978"/>
          </a:xfrm>
          <a:prstGeom prst="rect">
            <a:avLst/>
          </a:prstGeom>
          <a:blipFill>
            <a:blip cstate="print" r:embed="rId5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1994262" y="2402986"/>
            <a:ext cx="192246" cy="106119"/>
          </a:xfrm>
          <a:prstGeom prst="rect">
            <a:avLst/>
          </a:prstGeom>
          <a:blipFill>
            <a:blip cstate="print" r:embed="rId5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1528956" y="2402986"/>
            <a:ext cx="423780" cy="107517"/>
          </a:xfrm>
          <a:prstGeom prst="rect">
            <a:avLst/>
          </a:prstGeom>
          <a:blipFill>
            <a:blip cstate="print" r:embed="rId5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1203465" y="2422699"/>
            <a:ext cx="286202" cy="86265"/>
          </a:xfrm>
          <a:prstGeom prst="rect">
            <a:avLst/>
          </a:prstGeom>
          <a:blipFill>
            <a:blip cstate="print" r:embed="rId5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915166" y="2402986"/>
            <a:ext cx="255163" cy="106258"/>
          </a:xfrm>
          <a:prstGeom prst="rect">
            <a:avLst/>
          </a:prstGeom>
          <a:blipFill>
            <a:blip cstate="print" r:embed="rId5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549216" y="2402986"/>
            <a:ext cx="326940" cy="106258"/>
          </a:xfrm>
          <a:prstGeom prst="rect">
            <a:avLst/>
          </a:prstGeom>
          <a:blipFill>
            <a:blip cstate="print" r:embed="rId5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4379884" y="2104715"/>
            <a:ext cx="470060" cy="106119"/>
          </a:xfrm>
          <a:prstGeom prst="rect">
            <a:avLst/>
          </a:prstGeom>
          <a:blipFill>
            <a:blip cstate="print" r:embed="rId5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4227904" y="2124428"/>
            <a:ext cx="111572" cy="86265"/>
          </a:xfrm>
          <a:prstGeom prst="rect">
            <a:avLst/>
          </a:prstGeom>
          <a:blipFill>
            <a:blip cstate="print" r:embed="rId5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3921288" y="2104715"/>
            <a:ext cx="274038" cy="105978"/>
          </a:xfrm>
          <a:prstGeom prst="rect">
            <a:avLst/>
          </a:prstGeom>
          <a:blipFill>
            <a:blip cstate="print" r:embed="rId5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3743023" y="2104715"/>
            <a:ext cx="138277" cy="106119"/>
          </a:xfrm>
          <a:prstGeom prst="rect">
            <a:avLst/>
          </a:prstGeom>
          <a:blipFill>
            <a:blip cstate="print" r:embed="rId5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3512608" y="2142604"/>
            <a:ext cx="189309" cy="68369"/>
          </a:xfrm>
          <a:prstGeom prst="rect">
            <a:avLst/>
          </a:prstGeom>
          <a:blipFill>
            <a:blip cstate="print" r:embed="rId5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3247517" y="2104715"/>
            <a:ext cx="226500" cy="105978"/>
          </a:xfrm>
          <a:prstGeom prst="rect">
            <a:avLst/>
          </a:prstGeom>
          <a:blipFill>
            <a:blip cstate="print" r:embed="rId5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3099593" y="2124428"/>
            <a:ext cx="111572" cy="86265"/>
          </a:xfrm>
          <a:prstGeom prst="rect">
            <a:avLst/>
          </a:prstGeom>
          <a:blipFill>
            <a:blip cstate="print" r:embed="rId5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2740686" y="2113523"/>
            <a:ext cx="324511" cy="97170"/>
          </a:xfrm>
          <a:prstGeom prst="rect">
            <a:avLst/>
          </a:prstGeom>
          <a:blipFill>
            <a:blip cstate="print" r:embed="rId5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2347245" y="2124428"/>
            <a:ext cx="349259" cy="116185"/>
          </a:xfrm>
          <a:prstGeom prst="rect">
            <a:avLst/>
          </a:prstGeom>
          <a:blipFill>
            <a:blip cstate="print" r:embed="rId5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2061042" y="2104715"/>
            <a:ext cx="250828" cy="135899"/>
          </a:xfrm>
          <a:prstGeom prst="rect">
            <a:avLst/>
          </a:prstGeom>
          <a:blipFill>
            <a:blip cstate="print" r:embed="rId5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1743241" y="2108769"/>
            <a:ext cx="278232" cy="131845"/>
          </a:xfrm>
          <a:prstGeom prst="rect">
            <a:avLst/>
          </a:prstGeom>
          <a:blipFill>
            <a:blip cstate="print" r:embed="rId5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1743241" y="2108769"/>
            <a:ext cx="188610" cy="131845"/>
          </a:xfrm>
          <a:prstGeom prst="rect">
            <a:avLst/>
          </a:prstGeom>
          <a:blipFill>
            <a:blip cstate="print" r:embed="rId5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1372311" y="2104715"/>
            <a:ext cx="333599" cy="135899"/>
          </a:xfrm>
          <a:prstGeom prst="rect">
            <a:avLst/>
          </a:prstGeom>
          <a:blipFill>
            <a:blip cstate="print" r:embed="rId5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1194885" y="2142604"/>
            <a:ext cx="140374" cy="68089"/>
          </a:xfrm>
          <a:prstGeom prst="rect">
            <a:avLst/>
          </a:prstGeom>
          <a:blipFill>
            <a:blip cstate="print" r:embed="rId5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729998" y="2104715"/>
            <a:ext cx="426576" cy="135899"/>
          </a:xfrm>
          <a:prstGeom prst="rect">
            <a:avLst/>
          </a:prstGeom>
          <a:blipFill>
            <a:blip cstate="print" r:embed="rId5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547538" y="2142604"/>
            <a:ext cx="143729" cy="98010"/>
          </a:xfrm>
          <a:prstGeom prst="rect">
            <a:avLst/>
          </a:prstGeom>
          <a:blipFill>
            <a:blip cstate="print" r:embed="rId5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6666428" y="1899653"/>
            <a:ext cx="308991" cy="105978"/>
          </a:xfrm>
          <a:prstGeom prst="rect">
            <a:avLst/>
          </a:prstGeom>
          <a:blipFill>
            <a:blip cstate="print" r:embed="rId5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6418535" y="1899653"/>
            <a:ext cx="206786" cy="105978"/>
          </a:xfrm>
          <a:prstGeom prst="rect">
            <a:avLst/>
          </a:prstGeom>
          <a:blipFill>
            <a:blip cstate="print" r:embed="rId5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6155542" y="1899653"/>
            <a:ext cx="228737" cy="106119"/>
          </a:xfrm>
          <a:prstGeom prst="rect">
            <a:avLst/>
          </a:prstGeom>
          <a:blipFill>
            <a:blip cstate="print" r:embed="rId5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5966511" y="1899653"/>
            <a:ext cx="156453" cy="104301"/>
          </a:xfrm>
          <a:prstGeom prst="rect">
            <a:avLst/>
          </a:prstGeom>
          <a:blipFill>
            <a:blip cstate="print" r:embed="rId5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5770770" y="1937542"/>
            <a:ext cx="151140" cy="68089"/>
          </a:xfrm>
          <a:prstGeom prst="rect">
            <a:avLst/>
          </a:prstGeom>
          <a:blipFill>
            <a:blip cstate="print" r:embed="rId5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5337621" y="1899653"/>
            <a:ext cx="395538" cy="105978"/>
          </a:xfrm>
          <a:prstGeom prst="rect">
            <a:avLst/>
          </a:prstGeom>
          <a:blipFill>
            <a:blip cstate="print" r:embed="rId5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4930897" y="1899653"/>
            <a:ext cx="367295" cy="135899"/>
          </a:xfrm>
          <a:prstGeom prst="rect">
            <a:avLst/>
          </a:prstGeom>
          <a:blipFill>
            <a:blip cstate="print" r:embed="rId5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4613096" y="1903707"/>
            <a:ext cx="278232" cy="131845"/>
          </a:xfrm>
          <a:prstGeom prst="rect">
            <a:avLst/>
          </a:prstGeom>
          <a:blipFill>
            <a:blip cstate="print" r:embed="rId5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4613096" y="1903707"/>
            <a:ext cx="188610" cy="131845"/>
          </a:xfrm>
          <a:prstGeom prst="rect">
            <a:avLst/>
          </a:prstGeom>
          <a:blipFill>
            <a:blip cstate="print" r:embed="rId5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4462515" y="1899653"/>
            <a:ext cx="114508" cy="104301"/>
          </a:xfrm>
          <a:prstGeom prst="rect">
            <a:avLst/>
          </a:prstGeom>
          <a:blipFill>
            <a:blip cstate="print" r:embed="rId5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4092563" y="1899653"/>
            <a:ext cx="333599" cy="135899"/>
          </a:xfrm>
          <a:prstGeom prst="rect">
            <a:avLst/>
          </a:prstGeom>
          <a:blipFill>
            <a:blip cstate="print" r:embed="rId5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3779236" y="1899653"/>
            <a:ext cx="278931" cy="105978"/>
          </a:xfrm>
          <a:prstGeom prst="rect">
            <a:avLst/>
          </a:prstGeom>
          <a:blipFill>
            <a:blip cstate="print" r:embed="rId5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3382999" y="1899653"/>
            <a:ext cx="359465" cy="135899"/>
          </a:xfrm>
          <a:prstGeom prst="rect">
            <a:avLst/>
          </a:prstGeom>
          <a:blipFill>
            <a:blip cstate="print" r:embed="rId5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3071909" y="1937542"/>
            <a:ext cx="272220" cy="98010"/>
          </a:xfrm>
          <a:prstGeom prst="rect">
            <a:avLst/>
          </a:prstGeom>
          <a:blipFill>
            <a:blip cstate="print" r:embed="rId5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2771725" y="1900491"/>
            <a:ext cx="261314" cy="105140"/>
          </a:xfrm>
          <a:prstGeom prst="rect">
            <a:avLst/>
          </a:prstGeom>
          <a:blipFill>
            <a:blip cstate="print" r:embed="rId5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2121023" y="1899653"/>
            <a:ext cx="606100" cy="106119"/>
          </a:xfrm>
          <a:prstGeom prst="rect">
            <a:avLst/>
          </a:prstGeom>
          <a:blipFill>
            <a:blip cstate="print" r:embed="rId5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1698221" y="1899512"/>
            <a:ext cx="390364" cy="106119"/>
          </a:xfrm>
          <a:prstGeom prst="rect">
            <a:avLst/>
          </a:prstGeom>
          <a:blipFill>
            <a:blip cstate="print" r:embed="rId5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1518418" y="1899653"/>
            <a:ext cx="147644" cy="107936"/>
          </a:xfrm>
          <a:prstGeom prst="rect">
            <a:avLst/>
          </a:prstGeom>
          <a:blipFill>
            <a:blip cstate="print" r:embed="rId5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1209845" y="1899653"/>
            <a:ext cx="275715" cy="105978"/>
          </a:xfrm>
          <a:prstGeom prst="rect">
            <a:avLst/>
          </a:prstGeom>
          <a:blipFill>
            <a:blip cstate="print" r:embed="rId5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870792" y="1899653"/>
            <a:ext cx="303679" cy="106119"/>
          </a:xfrm>
          <a:prstGeom prst="rect">
            <a:avLst/>
          </a:prstGeom>
          <a:blipFill>
            <a:blip cstate="print" r:embed="rId5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549636" y="1916011"/>
            <a:ext cx="283965" cy="89900"/>
          </a:xfrm>
          <a:prstGeom prst="rect">
            <a:avLst/>
          </a:prstGeom>
          <a:blipFill>
            <a:blip cstate="print" r:embed="rId5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6613159" y="1698645"/>
            <a:ext cx="222586" cy="101924"/>
          </a:xfrm>
          <a:prstGeom prst="rect">
            <a:avLst/>
          </a:prstGeom>
          <a:blipFill>
            <a:blip cstate="print" r:embed="rId5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6445800" y="1703399"/>
            <a:ext cx="126812" cy="95493"/>
          </a:xfrm>
          <a:prstGeom prst="rect">
            <a:avLst/>
          </a:prstGeom>
          <a:blipFill>
            <a:blip cstate="print" r:embed="rId5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6191754" y="1695850"/>
            <a:ext cx="212379" cy="104720"/>
          </a:xfrm>
          <a:prstGeom prst="rect">
            <a:avLst/>
          </a:prstGeom>
          <a:blipFill>
            <a:blip cstate="print" r:embed="rId5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5848647" y="1732481"/>
            <a:ext cx="306755" cy="68089"/>
          </a:xfrm>
          <a:prstGeom prst="rect">
            <a:avLst/>
          </a:prstGeom>
          <a:blipFill>
            <a:blip cstate="print" r:embed="rId5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5496032" y="1698645"/>
            <a:ext cx="314864" cy="102204"/>
          </a:xfrm>
          <a:prstGeom prst="rect">
            <a:avLst/>
          </a:prstGeom>
          <a:blipFill>
            <a:blip cstate="print" r:embed="rId6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5047364" y="1694591"/>
            <a:ext cx="408261" cy="135899"/>
          </a:xfrm>
          <a:prstGeom prst="rect">
            <a:avLst/>
          </a:prstGeom>
          <a:blipFill>
            <a:blip cstate="print" r:embed="rId6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5047364" y="1694591"/>
            <a:ext cx="268025" cy="106258"/>
          </a:xfrm>
          <a:prstGeom prst="rect">
            <a:avLst/>
          </a:prstGeom>
          <a:blipFill>
            <a:blip cstate="print" r:embed="rId6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4742985" y="1694591"/>
            <a:ext cx="269983" cy="106119"/>
          </a:xfrm>
          <a:prstGeom prst="rect">
            <a:avLst/>
          </a:prstGeom>
          <a:blipFill>
            <a:blip cstate="print" r:embed="rId6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4508934" y="1694591"/>
            <a:ext cx="188331" cy="135899"/>
          </a:xfrm>
          <a:prstGeom prst="rect">
            <a:avLst/>
          </a:prstGeom>
          <a:blipFill>
            <a:blip cstate="print" r:embed="rId6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4508934" y="1694591"/>
            <a:ext cx="150302" cy="135899"/>
          </a:xfrm>
          <a:prstGeom prst="rect">
            <a:avLst/>
          </a:prstGeom>
          <a:blipFill>
            <a:blip cstate="print" r:embed="rId6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4310256" y="1698645"/>
            <a:ext cx="161626" cy="101924"/>
          </a:xfrm>
          <a:prstGeom prst="rect">
            <a:avLst/>
          </a:prstGeom>
          <a:blipFill>
            <a:blip cstate="print" r:embed="rId6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3757425" y="1694591"/>
            <a:ext cx="508229" cy="135899"/>
          </a:xfrm>
          <a:prstGeom prst="rect">
            <a:avLst/>
          </a:prstGeom>
          <a:blipFill>
            <a:blip cstate="print" r:embed="rId6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3514286" y="1732481"/>
            <a:ext cx="206367" cy="68089"/>
          </a:xfrm>
          <a:prstGeom prst="rect">
            <a:avLst/>
          </a:prstGeom>
          <a:blipFill>
            <a:blip cstate="print" r:embed="rId6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3355735" y="1698645"/>
            <a:ext cx="117025" cy="100247"/>
          </a:xfrm>
          <a:prstGeom prst="rect">
            <a:avLst/>
          </a:prstGeom>
          <a:blipFill>
            <a:blip cstate="print" r:embed="rId6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3171877" y="1698645"/>
            <a:ext cx="147086" cy="101645"/>
          </a:xfrm>
          <a:prstGeom prst="rect">
            <a:avLst/>
          </a:prstGeom>
          <a:blipFill>
            <a:blip cstate="print" r:embed="rId6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2991095" y="1695430"/>
            <a:ext cx="140794" cy="105839"/>
          </a:xfrm>
          <a:prstGeom prst="rect">
            <a:avLst/>
          </a:prstGeom>
          <a:blipFill>
            <a:blip cstate="print" r:embed="rId6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2628973" y="1732481"/>
            <a:ext cx="317521" cy="98010"/>
          </a:xfrm>
          <a:prstGeom prst="rect">
            <a:avLst/>
          </a:prstGeom>
          <a:blipFill>
            <a:blip cstate="print" r:embed="rId6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2478252" y="1714305"/>
            <a:ext cx="111572" cy="86265"/>
          </a:xfrm>
          <a:prstGeom prst="rect">
            <a:avLst/>
          </a:prstGeom>
          <a:blipFill>
            <a:blip cstate="print" r:embed="rId6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2053632" y="1694451"/>
            <a:ext cx="390364" cy="106119"/>
          </a:xfrm>
          <a:prstGeom prst="rect">
            <a:avLst/>
          </a:prstGeom>
          <a:blipFill>
            <a:blip cstate="print" r:embed="rId6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1827131" y="1732481"/>
            <a:ext cx="189309" cy="68369"/>
          </a:xfrm>
          <a:prstGeom prst="rect">
            <a:avLst/>
          </a:prstGeom>
          <a:blipFill>
            <a:blip cstate="print" r:embed="rId6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1147907" y="1694591"/>
            <a:ext cx="638257" cy="106258"/>
          </a:xfrm>
          <a:prstGeom prst="rect">
            <a:avLst/>
          </a:prstGeom>
          <a:blipFill>
            <a:blip cstate="print" r:embed="rId6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546979" y="1732481"/>
            <a:ext cx="561918" cy="98010"/>
          </a:xfrm>
          <a:prstGeom prst="rect">
            <a:avLst/>
          </a:prstGeom>
          <a:blipFill>
            <a:blip cstate="print" r:embed="rId6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6099756" y="1489530"/>
            <a:ext cx="506831" cy="135899"/>
          </a:xfrm>
          <a:prstGeom prst="rect">
            <a:avLst/>
          </a:prstGeom>
          <a:blipFill>
            <a:blip cstate="print" r:embed="rId6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6099756" y="1489530"/>
            <a:ext cx="235169" cy="106119"/>
          </a:xfrm>
          <a:prstGeom prst="rect">
            <a:avLst/>
          </a:prstGeom>
          <a:blipFill>
            <a:blip cstate="print" r:embed="rId6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5913521" y="1527419"/>
            <a:ext cx="149182" cy="68089"/>
          </a:xfrm>
          <a:prstGeom prst="rect">
            <a:avLst/>
          </a:prstGeom>
          <a:blipFill>
            <a:blip cstate="print" r:embed="rId6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5599635" y="1489530"/>
            <a:ext cx="275716" cy="105978"/>
          </a:xfrm>
          <a:prstGeom prst="rect">
            <a:avLst/>
          </a:prstGeom>
          <a:blipFill>
            <a:blip cstate="print" r:embed="rId6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5384040" y="1489530"/>
            <a:ext cx="178963" cy="106119"/>
          </a:xfrm>
          <a:prstGeom prst="rect">
            <a:avLst/>
          </a:prstGeom>
          <a:blipFill>
            <a:blip cstate="print" r:embed="rId6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4408407" y="1489530"/>
            <a:ext cx="936904" cy="135899"/>
          </a:xfrm>
          <a:prstGeom prst="rect">
            <a:avLst/>
          </a:prstGeom>
          <a:blipFill>
            <a:blip cstate="print" r:embed="rId6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4227625" y="1489530"/>
            <a:ext cx="138277" cy="106119"/>
          </a:xfrm>
          <a:prstGeom prst="rect">
            <a:avLst/>
          </a:prstGeom>
          <a:blipFill>
            <a:blip cstate="print" r:embed="rId6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3970085" y="1527419"/>
            <a:ext cx="216014" cy="68089"/>
          </a:xfrm>
          <a:prstGeom prst="rect">
            <a:avLst/>
          </a:prstGeom>
          <a:blipFill>
            <a:blip cstate="print" r:embed="rId6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3183762" y="1489530"/>
            <a:ext cx="753745" cy="106119"/>
          </a:xfrm>
          <a:prstGeom prst="rect">
            <a:avLst/>
          </a:prstGeom>
          <a:blipFill>
            <a:blip cstate="print" r:embed="rId6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2936847" y="1527419"/>
            <a:ext cx="206367" cy="68089"/>
          </a:xfrm>
          <a:prstGeom prst="rect">
            <a:avLst/>
          </a:prstGeom>
          <a:blipFill>
            <a:blip cstate="print" r:embed="rId6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2667003" y="1527279"/>
            <a:ext cx="226361" cy="68509"/>
          </a:xfrm>
          <a:prstGeom prst="rect">
            <a:avLst/>
          </a:prstGeom>
          <a:blipFill>
            <a:blip cstate="print" r:embed="rId6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2409603" y="1498338"/>
            <a:ext cx="224263" cy="97170"/>
          </a:xfrm>
          <a:prstGeom prst="rect">
            <a:avLst/>
          </a:prstGeom>
          <a:blipFill>
            <a:blip cstate="print" r:embed="rId6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9" name="object 629"/>
          <p:cNvSpPr/>
          <p:nvPr/>
        </p:nvSpPr>
        <p:spPr>
          <a:xfrm>
            <a:off x="1840274" y="1489530"/>
            <a:ext cx="527524" cy="106119"/>
          </a:xfrm>
          <a:prstGeom prst="rect">
            <a:avLst/>
          </a:prstGeom>
          <a:blipFill>
            <a:blip cstate="print" r:embed="rId6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0" name="object 630"/>
          <p:cNvSpPr/>
          <p:nvPr/>
        </p:nvSpPr>
        <p:spPr>
          <a:xfrm>
            <a:off x="1155736" y="1489530"/>
            <a:ext cx="643011" cy="106258"/>
          </a:xfrm>
          <a:prstGeom prst="rect">
            <a:avLst/>
          </a:prstGeom>
          <a:blipFill>
            <a:blip cstate="print" r:embed="rId6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1" name="object 631"/>
          <p:cNvSpPr/>
          <p:nvPr/>
        </p:nvSpPr>
        <p:spPr>
          <a:xfrm>
            <a:off x="978310" y="1489530"/>
            <a:ext cx="138277" cy="106119"/>
          </a:xfrm>
          <a:prstGeom prst="rect">
            <a:avLst/>
          </a:prstGeom>
          <a:blipFill>
            <a:blip cstate="print" r:embed="rId6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2" name="object 632"/>
          <p:cNvSpPr/>
          <p:nvPr/>
        </p:nvSpPr>
        <p:spPr>
          <a:xfrm>
            <a:off x="543204" y="1489530"/>
            <a:ext cx="393301" cy="135899"/>
          </a:xfrm>
          <a:prstGeom prst="rect">
            <a:avLst/>
          </a:prstGeom>
          <a:blipFill>
            <a:blip cstate="print" r:embed="rId6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3" name="object 633"/>
          <p:cNvSpPr/>
          <p:nvPr/>
        </p:nvSpPr>
        <p:spPr>
          <a:xfrm>
            <a:off x="6630776" y="1284468"/>
            <a:ext cx="298645" cy="128349"/>
          </a:xfrm>
          <a:prstGeom prst="rect">
            <a:avLst/>
          </a:prstGeom>
          <a:blipFill>
            <a:blip cstate="print" r:embed="rId6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4" name="object 634"/>
          <p:cNvSpPr/>
          <p:nvPr/>
        </p:nvSpPr>
        <p:spPr>
          <a:xfrm>
            <a:off x="6218320" y="1284468"/>
            <a:ext cx="370929" cy="135899"/>
          </a:xfrm>
          <a:prstGeom prst="rect">
            <a:avLst/>
          </a:prstGeom>
          <a:blipFill>
            <a:blip cstate="print" r:embed="rId6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5" name="object 635"/>
          <p:cNvSpPr/>
          <p:nvPr/>
        </p:nvSpPr>
        <p:spPr>
          <a:xfrm>
            <a:off x="5781955" y="1284468"/>
            <a:ext cx="399592" cy="106258"/>
          </a:xfrm>
          <a:prstGeom prst="rect">
            <a:avLst/>
          </a:prstGeom>
          <a:blipFill>
            <a:blip cstate="print" r:embed="rId6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6" name="object 636"/>
          <p:cNvSpPr/>
          <p:nvPr/>
        </p:nvSpPr>
        <p:spPr>
          <a:xfrm>
            <a:off x="5607046" y="1284468"/>
            <a:ext cx="138277" cy="106119"/>
          </a:xfrm>
          <a:prstGeom prst="rect">
            <a:avLst/>
          </a:prstGeom>
          <a:blipFill>
            <a:blip cstate="print" r:embed="rId6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7" name="object 637"/>
          <p:cNvSpPr/>
          <p:nvPr/>
        </p:nvSpPr>
        <p:spPr>
          <a:xfrm>
            <a:off x="5237933" y="1293276"/>
            <a:ext cx="330384" cy="97170"/>
          </a:xfrm>
          <a:prstGeom prst="rect">
            <a:avLst/>
          </a:prstGeom>
          <a:blipFill>
            <a:blip cstate="print" r:embed="rId6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8" name="object 638"/>
          <p:cNvSpPr/>
          <p:nvPr/>
        </p:nvSpPr>
        <p:spPr>
          <a:xfrm>
            <a:off x="4708730" y="1284468"/>
            <a:ext cx="489774" cy="106258"/>
          </a:xfrm>
          <a:prstGeom prst="rect">
            <a:avLst/>
          </a:prstGeom>
          <a:blipFill>
            <a:blip cstate="print" r:embed="rId6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9" name="object 639"/>
          <p:cNvSpPr/>
          <p:nvPr/>
        </p:nvSpPr>
        <p:spPr>
          <a:xfrm>
            <a:off x="4560526" y="1304182"/>
            <a:ext cx="111572" cy="86265"/>
          </a:xfrm>
          <a:prstGeom prst="rect">
            <a:avLst/>
          </a:prstGeom>
          <a:blipFill>
            <a:blip cstate="print" r:embed="rId6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0" name="object 640"/>
          <p:cNvSpPr/>
          <p:nvPr/>
        </p:nvSpPr>
        <p:spPr>
          <a:xfrm>
            <a:off x="3921988" y="1284468"/>
            <a:ext cx="601905" cy="106119"/>
          </a:xfrm>
          <a:prstGeom prst="rect">
            <a:avLst/>
          </a:prstGeom>
          <a:blipFill>
            <a:blip cstate="print" r:embed="rId6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1" name="object 641"/>
          <p:cNvSpPr/>
          <p:nvPr/>
        </p:nvSpPr>
        <p:spPr>
          <a:xfrm>
            <a:off x="3600831" y="1304182"/>
            <a:ext cx="280050" cy="86265"/>
          </a:xfrm>
          <a:prstGeom prst="rect">
            <a:avLst/>
          </a:prstGeom>
          <a:blipFill>
            <a:blip cstate="print" r:embed="rId6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2" name="object 642"/>
          <p:cNvSpPr/>
          <p:nvPr/>
        </p:nvSpPr>
        <p:spPr>
          <a:xfrm>
            <a:off x="3153841" y="1284468"/>
            <a:ext cx="410358" cy="106119"/>
          </a:xfrm>
          <a:prstGeom prst="rect">
            <a:avLst/>
          </a:prstGeom>
          <a:blipFill>
            <a:blip cstate="print" r:embed="rId6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3" name="object 643"/>
          <p:cNvSpPr/>
          <p:nvPr/>
        </p:nvSpPr>
        <p:spPr>
          <a:xfrm>
            <a:off x="2973759" y="1284468"/>
            <a:ext cx="138277" cy="106119"/>
          </a:xfrm>
          <a:prstGeom prst="rect">
            <a:avLst/>
          </a:prstGeom>
          <a:blipFill>
            <a:blip cstate="print" r:embed="rId6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4" name="object 644"/>
          <p:cNvSpPr/>
          <p:nvPr/>
        </p:nvSpPr>
        <p:spPr>
          <a:xfrm>
            <a:off x="2743342" y="1322358"/>
            <a:ext cx="189309" cy="68369"/>
          </a:xfrm>
          <a:prstGeom prst="rect">
            <a:avLst/>
          </a:prstGeom>
          <a:blipFill>
            <a:blip cstate="print" r:embed="rId6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5" name="object 645"/>
          <p:cNvSpPr/>
          <p:nvPr/>
        </p:nvSpPr>
        <p:spPr>
          <a:xfrm>
            <a:off x="2484683" y="1288522"/>
            <a:ext cx="217272" cy="131845"/>
          </a:xfrm>
          <a:prstGeom prst="rect">
            <a:avLst/>
          </a:prstGeom>
          <a:blipFill>
            <a:blip cstate="print" r:embed="rId6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6" name="object 646"/>
          <p:cNvSpPr/>
          <p:nvPr/>
        </p:nvSpPr>
        <p:spPr>
          <a:xfrm>
            <a:off x="1998405" y="1284328"/>
            <a:ext cx="613930" cy="136039"/>
          </a:xfrm>
          <a:prstGeom prst="rect">
            <a:avLst/>
          </a:prstGeom>
          <a:blipFill>
            <a:blip cstate="print" r:embed="rId6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7" name="object 647"/>
          <p:cNvSpPr/>
          <p:nvPr/>
        </p:nvSpPr>
        <p:spPr>
          <a:xfrm>
            <a:off x="1998405" y="1284328"/>
            <a:ext cx="463628" cy="106119"/>
          </a:xfrm>
          <a:prstGeom prst="rect">
            <a:avLst/>
          </a:prstGeom>
          <a:blipFill>
            <a:blip cstate="print" r:embed="rId6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8" name="object 648"/>
          <p:cNvSpPr/>
          <p:nvPr/>
        </p:nvSpPr>
        <p:spPr>
          <a:xfrm>
            <a:off x="1707588" y="1284468"/>
            <a:ext cx="249011" cy="105978"/>
          </a:xfrm>
          <a:prstGeom prst="rect">
            <a:avLst/>
          </a:prstGeom>
          <a:blipFill>
            <a:blip cstate="print" r:embed="rId6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9" name="object 649"/>
          <p:cNvSpPr/>
          <p:nvPr/>
        </p:nvSpPr>
        <p:spPr>
          <a:xfrm>
            <a:off x="1308275" y="1304182"/>
            <a:ext cx="365058" cy="86545"/>
          </a:xfrm>
          <a:prstGeom prst="rect">
            <a:avLst/>
          </a:prstGeom>
          <a:blipFill>
            <a:blip cstate="print" r:embed="rId6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0" name="object 650"/>
          <p:cNvSpPr/>
          <p:nvPr/>
        </p:nvSpPr>
        <p:spPr>
          <a:xfrm>
            <a:off x="1127354" y="1322358"/>
            <a:ext cx="140374" cy="68089"/>
          </a:xfrm>
          <a:prstGeom prst="rect">
            <a:avLst/>
          </a:prstGeom>
          <a:blipFill>
            <a:blip cstate="print" r:embed="rId6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1" name="object 651"/>
          <p:cNvSpPr/>
          <p:nvPr/>
        </p:nvSpPr>
        <p:spPr>
          <a:xfrm>
            <a:off x="541387" y="1288522"/>
            <a:ext cx="547657" cy="131845"/>
          </a:xfrm>
          <a:prstGeom prst="rect">
            <a:avLst/>
          </a:prstGeom>
          <a:blipFill>
            <a:blip cstate="print" r:embed="rId6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2" name="object 652"/>
          <p:cNvSpPr/>
          <p:nvPr/>
        </p:nvSpPr>
        <p:spPr>
          <a:xfrm>
            <a:off x="6356042" y="1079407"/>
            <a:ext cx="338913" cy="106119"/>
          </a:xfrm>
          <a:prstGeom prst="rect">
            <a:avLst/>
          </a:prstGeom>
          <a:blipFill>
            <a:blip cstate="print" r:embed="rId6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3" name="object 653"/>
          <p:cNvSpPr/>
          <p:nvPr/>
        </p:nvSpPr>
        <p:spPr>
          <a:xfrm>
            <a:off x="6176659" y="1079407"/>
            <a:ext cx="138277" cy="106119"/>
          </a:xfrm>
          <a:prstGeom prst="rect">
            <a:avLst/>
          </a:prstGeom>
          <a:blipFill>
            <a:blip cstate="print" r:embed="rId6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4" name="object 654"/>
          <p:cNvSpPr/>
          <p:nvPr/>
        </p:nvSpPr>
        <p:spPr>
          <a:xfrm>
            <a:off x="5919119" y="1117296"/>
            <a:ext cx="216014" cy="68089"/>
          </a:xfrm>
          <a:prstGeom prst="rect">
            <a:avLst/>
          </a:prstGeom>
          <a:blipFill>
            <a:blip cstate="print" r:embed="rId6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5" name="object 655"/>
          <p:cNvSpPr/>
          <p:nvPr/>
        </p:nvSpPr>
        <p:spPr>
          <a:xfrm>
            <a:off x="5391315" y="1079267"/>
            <a:ext cx="492569" cy="136039"/>
          </a:xfrm>
          <a:prstGeom prst="rect">
            <a:avLst/>
          </a:prstGeom>
          <a:blipFill>
            <a:blip cstate="print" r:embed="rId6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6" name="object 656"/>
          <p:cNvSpPr/>
          <p:nvPr/>
        </p:nvSpPr>
        <p:spPr>
          <a:xfrm>
            <a:off x="5248424" y="1079407"/>
            <a:ext cx="100387" cy="105978"/>
          </a:xfrm>
          <a:prstGeom prst="rect">
            <a:avLst/>
          </a:prstGeom>
          <a:blipFill>
            <a:blip cstate="print" r:embed="rId6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7" name="object 657"/>
          <p:cNvSpPr/>
          <p:nvPr/>
        </p:nvSpPr>
        <p:spPr>
          <a:xfrm>
            <a:off x="4979139" y="1079407"/>
            <a:ext cx="228737" cy="106119"/>
          </a:xfrm>
          <a:prstGeom prst="rect">
            <a:avLst/>
          </a:prstGeom>
          <a:blipFill>
            <a:blip cstate="print" r:embed="rId6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8" name="object 658"/>
          <p:cNvSpPr/>
          <p:nvPr/>
        </p:nvSpPr>
        <p:spPr>
          <a:xfrm>
            <a:off x="4790108" y="1079407"/>
            <a:ext cx="156453" cy="104301"/>
          </a:xfrm>
          <a:prstGeom prst="rect">
            <a:avLst/>
          </a:prstGeom>
          <a:blipFill>
            <a:blip cstate="print" r:embed="rId6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9" name="object 659"/>
          <p:cNvSpPr/>
          <p:nvPr/>
        </p:nvSpPr>
        <p:spPr>
          <a:xfrm>
            <a:off x="4251259" y="1099121"/>
            <a:ext cx="494248" cy="116185"/>
          </a:xfrm>
          <a:prstGeom prst="rect">
            <a:avLst/>
          </a:prstGeom>
          <a:blipFill>
            <a:blip cstate="print" r:embed="rId6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0" name="object 660"/>
          <p:cNvSpPr/>
          <p:nvPr/>
        </p:nvSpPr>
        <p:spPr>
          <a:xfrm>
            <a:off x="3978199" y="1083461"/>
            <a:ext cx="234190" cy="101924"/>
          </a:xfrm>
          <a:prstGeom prst="rect">
            <a:avLst/>
          </a:prstGeom>
          <a:blipFill>
            <a:blip cstate="print" r:embed="rId6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1" name="object 661"/>
          <p:cNvSpPr/>
          <p:nvPr/>
        </p:nvSpPr>
        <p:spPr>
          <a:xfrm>
            <a:off x="3717303" y="1079407"/>
            <a:ext cx="223844" cy="106119"/>
          </a:xfrm>
          <a:prstGeom prst="rect">
            <a:avLst/>
          </a:prstGeom>
          <a:blipFill>
            <a:blip cstate="print" r:embed="rId6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2" name="object 662"/>
          <p:cNvSpPr/>
          <p:nvPr/>
        </p:nvSpPr>
        <p:spPr>
          <a:xfrm>
            <a:off x="3371679" y="1117296"/>
            <a:ext cx="306754" cy="68089"/>
          </a:xfrm>
          <a:prstGeom prst="rect">
            <a:avLst/>
          </a:prstGeom>
          <a:blipFill>
            <a:blip cstate="print" r:embed="rId6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3" name="object 663"/>
          <p:cNvSpPr/>
          <p:nvPr/>
        </p:nvSpPr>
        <p:spPr>
          <a:xfrm>
            <a:off x="3163494" y="1099121"/>
            <a:ext cx="170434" cy="86545"/>
          </a:xfrm>
          <a:prstGeom prst="rect">
            <a:avLst/>
          </a:prstGeom>
          <a:blipFill>
            <a:blip cstate="print" r:embed="rId6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4" name="object 664"/>
          <p:cNvSpPr/>
          <p:nvPr/>
        </p:nvSpPr>
        <p:spPr>
          <a:xfrm>
            <a:off x="2678193" y="1079407"/>
            <a:ext cx="448668" cy="135899"/>
          </a:xfrm>
          <a:prstGeom prst="rect">
            <a:avLst/>
          </a:prstGeom>
          <a:blipFill>
            <a:blip cstate="print" r:embed="rId6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5" name="object 665"/>
          <p:cNvSpPr/>
          <p:nvPr/>
        </p:nvSpPr>
        <p:spPr>
          <a:xfrm>
            <a:off x="2215264" y="1079407"/>
            <a:ext cx="426576" cy="135899"/>
          </a:xfrm>
          <a:prstGeom prst="rect">
            <a:avLst/>
          </a:prstGeom>
          <a:blipFill>
            <a:blip cstate="print" r:embed="rId6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6" name="object 666"/>
          <p:cNvSpPr/>
          <p:nvPr/>
        </p:nvSpPr>
        <p:spPr>
          <a:xfrm>
            <a:off x="1765058" y="1079407"/>
            <a:ext cx="415811" cy="106258"/>
          </a:xfrm>
          <a:prstGeom prst="rect">
            <a:avLst/>
          </a:prstGeom>
          <a:blipFill>
            <a:blip cstate="print" r:embed="rId6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7" name="object 667"/>
          <p:cNvSpPr/>
          <p:nvPr/>
        </p:nvSpPr>
        <p:spPr>
          <a:xfrm>
            <a:off x="1319325" y="1079407"/>
            <a:ext cx="403367" cy="106258"/>
          </a:xfrm>
          <a:prstGeom prst="rect">
            <a:avLst/>
          </a:prstGeom>
          <a:blipFill>
            <a:blip cstate="print" r:embed="rId6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8" name="object 668"/>
          <p:cNvSpPr/>
          <p:nvPr/>
        </p:nvSpPr>
        <p:spPr>
          <a:xfrm>
            <a:off x="813473" y="1079407"/>
            <a:ext cx="464187" cy="106119"/>
          </a:xfrm>
          <a:prstGeom prst="rect">
            <a:avLst/>
          </a:prstGeom>
          <a:blipFill>
            <a:blip cstate="print" r:embed="rId6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9" name="object 669"/>
          <p:cNvSpPr/>
          <p:nvPr/>
        </p:nvSpPr>
        <p:spPr>
          <a:xfrm>
            <a:off x="549636" y="1088215"/>
            <a:ext cx="224408" cy="97170"/>
          </a:xfrm>
          <a:prstGeom prst="rect">
            <a:avLst/>
          </a:prstGeom>
          <a:blipFill>
            <a:blip cstate="print" r:embed="rId6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0" name="object 670"/>
          <p:cNvSpPr/>
          <p:nvPr/>
        </p:nvSpPr>
        <p:spPr>
          <a:xfrm>
            <a:off x="2851560" y="781136"/>
            <a:ext cx="464467" cy="106258"/>
          </a:xfrm>
          <a:prstGeom prst="rect">
            <a:avLst/>
          </a:prstGeom>
          <a:blipFill>
            <a:blip cstate="print" r:embed="rId6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1" name="object 671"/>
          <p:cNvSpPr/>
          <p:nvPr/>
        </p:nvSpPr>
        <p:spPr>
          <a:xfrm>
            <a:off x="2531243" y="781136"/>
            <a:ext cx="284943" cy="135899"/>
          </a:xfrm>
          <a:prstGeom prst="rect">
            <a:avLst/>
          </a:prstGeom>
          <a:blipFill>
            <a:blip cstate="print" r:embed="rId6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2" name="object 672"/>
          <p:cNvSpPr/>
          <p:nvPr/>
        </p:nvSpPr>
        <p:spPr>
          <a:xfrm>
            <a:off x="2284608" y="781136"/>
            <a:ext cx="206786" cy="105978"/>
          </a:xfrm>
          <a:prstGeom prst="rect">
            <a:avLst/>
          </a:prstGeom>
          <a:blipFill>
            <a:blip cstate="print" r:embed="rId6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3" name="object 673"/>
          <p:cNvSpPr/>
          <p:nvPr/>
        </p:nvSpPr>
        <p:spPr>
          <a:xfrm>
            <a:off x="2039930" y="819025"/>
            <a:ext cx="208744" cy="68369"/>
          </a:xfrm>
          <a:prstGeom prst="rect">
            <a:avLst/>
          </a:prstGeom>
          <a:blipFill>
            <a:blip cstate="print" r:embed="rId6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4" name="object 674"/>
          <p:cNvSpPr/>
          <p:nvPr/>
        </p:nvSpPr>
        <p:spPr>
          <a:xfrm>
            <a:off x="1372171" y="781136"/>
            <a:ext cx="631826" cy="106258"/>
          </a:xfrm>
          <a:prstGeom prst="rect">
            <a:avLst/>
          </a:prstGeom>
          <a:blipFill>
            <a:blip cstate="print" r:embed="rId6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5" name="object 675"/>
          <p:cNvSpPr/>
          <p:nvPr/>
        </p:nvSpPr>
        <p:spPr>
          <a:xfrm>
            <a:off x="1141335" y="781136"/>
            <a:ext cx="192246" cy="106119"/>
          </a:xfrm>
          <a:prstGeom prst="rect">
            <a:avLst/>
          </a:prstGeom>
          <a:blipFill>
            <a:blip cstate="print" r:embed="rId6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6" name="object 676"/>
          <p:cNvSpPr/>
          <p:nvPr/>
        </p:nvSpPr>
        <p:spPr>
          <a:xfrm>
            <a:off x="890646" y="781136"/>
            <a:ext cx="207206" cy="106258"/>
          </a:xfrm>
          <a:prstGeom prst="rect">
            <a:avLst/>
          </a:prstGeom>
          <a:blipFill>
            <a:blip cstate="print" r:embed="rId6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7" name="object 677"/>
          <p:cNvSpPr/>
          <p:nvPr/>
        </p:nvSpPr>
        <p:spPr>
          <a:xfrm>
            <a:off x="547538" y="781136"/>
            <a:ext cx="297387" cy="128349"/>
          </a:xfrm>
          <a:prstGeom prst="rect">
            <a:avLst/>
          </a:prstGeom>
          <a:blipFill>
            <a:blip cstate="print" r:embed="rId6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8" name="object 678"/>
          <p:cNvSpPr/>
          <p:nvPr/>
        </p:nvSpPr>
        <p:spPr>
          <a:xfrm>
            <a:off x="6766116" y="580128"/>
            <a:ext cx="117025" cy="100247"/>
          </a:xfrm>
          <a:prstGeom prst="rect">
            <a:avLst/>
          </a:prstGeom>
          <a:blipFill>
            <a:blip cstate="print" r:embed="rId6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9" name="object 679"/>
          <p:cNvSpPr/>
          <p:nvPr/>
        </p:nvSpPr>
        <p:spPr>
          <a:xfrm>
            <a:off x="6498231" y="613824"/>
            <a:ext cx="226360" cy="68509"/>
          </a:xfrm>
          <a:prstGeom prst="rect">
            <a:avLst/>
          </a:prstGeom>
          <a:blipFill>
            <a:blip cstate="print" r:embed="rId6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0" name="object 680"/>
          <p:cNvSpPr/>
          <p:nvPr/>
        </p:nvSpPr>
        <p:spPr>
          <a:xfrm>
            <a:off x="6162114" y="576074"/>
            <a:ext cx="298225" cy="106258"/>
          </a:xfrm>
          <a:prstGeom prst="rect">
            <a:avLst/>
          </a:prstGeom>
          <a:blipFill>
            <a:blip cstate="print" r:embed="rId6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1" name="object 681"/>
          <p:cNvSpPr/>
          <p:nvPr/>
        </p:nvSpPr>
        <p:spPr>
          <a:xfrm>
            <a:off x="5825857" y="576074"/>
            <a:ext cx="297946" cy="106258"/>
          </a:xfrm>
          <a:prstGeom prst="rect">
            <a:avLst/>
          </a:prstGeom>
          <a:blipFill>
            <a:blip cstate="print" r:embed="rId6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2" name="object 682"/>
          <p:cNvSpPr/>
          <p:nvPr/>
        </p:nvSpPr>
        <p:spPr>
          <a:xfrm>
            <a:off x="5495193" y="580128"/>
            <a:ext cx="287180" cy="102204"/>
          </a:xfrm>
          <a:prstGeom prst="rect">
            <a:avLst/>
          </a:prstGeom>
          <a:blipFill>
            <a:blip cstate="print" r:embed="rId6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3" name="object 683"/>
          <p:cNvSpPr/>
          <p:nvPr/>
        </p:nvSpPr>
        <p:spPr>
          <a:xfrm>
            <a:off x="5227307" y="576074"/>
            <a:ext cx="228737" cy="106119"/>
          </a:xfrm>
          <a:prstGeom prst="rect">
            <a:avLst/>
          </a:prstGeom>
          <a:blipFill>
            <a:blip cstate="print" r:embed="rId6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4" name="object 684"/>
          <p:cNvSpPr/>
          <p:nvPr/>
        </p:nvSpPr>
        <p:spPr>
          <a:xfrm>
            <a:off x="5067637" y="576074"/>
            <a:ext cx="127091" cy="104301"/>
          </a:xfrm>
          <a:prstGeom prst="rect">
            <a:avLst/>
          </a:prstGeom>
          <a:blipFill>
            <a:blip cstate="print" r:embed="rId6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5" name="object 685"/>
          <p:cNvSpPr/>
          <p:nvPr/>
        </p:nvSpPr>
        <p:spPr>
          <a:xfrm>
            <a:off x="4492436" y="576074"/>
            <a:ext cx="527105" cy="135899"/>
          </a:xfrm>
          <a:prstGeom prst="rect">
            <a:avLst/>
          </a:prstGeom>
          <a:blipFill>
            <a:blip cstate="print" r:embed="rId6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6" name="object 686"/>
          <p:cNvSpPr/>
          <p:nvPr/>
        </p:nvSpPr>
        <p:spPr>
          <a:xfrm>
            <a:off x="3913039" y="576074"/>
            <a:ext cx="543882" cy="106119"/>
          </a:xfrm>
          <a:prstGeom prst="rect">
            <a:avLst/>
          </a:prstGeom>
          <a:blipFill>
            <a:blip cstate="print" r:embed="rId6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7" name="object 687"/>
          <p:cNvSpPr/>
          <p:nvPr/>
        </p:nvSpPr>
        <p:spPr>
          <a:xfrm>
            <a:off x="3636065" y="576074"/>
            <a:ext cx="239923" cy="105978"/>
          </a:xfrm>
          <a:prstGeom prst="rect">
            <a:avLst/>
          </a:prstGeom>
          <a:blipFill>
            <a:blip cstate="print" r:embed="rId6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8" name="object 688"/>
          <p:cNvSpPr/>
          <p:nvPr/>
        </p:nvSpPr>
        <p:spPr>
          <a:xfrm>
            <a:off x="3478073" y="613964"/>
            <a:ext cx="121359" cy="68089"/>
          </a:xfrm>
          <a:prstGeom prst="rect">
            <a:avLst/>
          </a:prstGeom>
          <a:blipFill>
            <a:blip cstate="print" r:embed="rId6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9" name="object 689"/>
          <p:cNvSpPr/>
          <p:nvPr/>
        </p:nvSpPr>
        <p:spPr>
          <a:xfrm>
            <a:off x="2906926" y="576074"/>
            <a:ext cx="530739" cy="106258"/>
          </a:xfrm>
          <a:prstGeom prst="rect">
            <a:avLst/>
          </a:prstGeom>
          <a:blipFill>
            <a:blip cstate="print" r:embed="rId6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0" name="object 690"/>
          <p:cNvSpPr/>
          <p:nvPr/>
        </p:nvSpPr>
        <p:spPr>
          <a:xfrm>
            <a:off x="2232456" y="576074"/>
            <a:ext cx="629729" cy="128349"/>
          </a:xfrm>
          <a:prstGeom prst="rect">
            <a:avLst/>
          </a:prstGeom>
          <a:blipFill>
            <a:blip cstate="print" r:embed="rId6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1" name="object 691"/>
          <p:cNvSpPr/>
          <p:nvPr/>
        </p:nvSpPr>
        <p:spPr>
          <a:xfrm>
            <a:off x="1700598" y="576074"/>
            <a:ext cx="496764" cy="135899"/>
          </a:xfrm>
          <a:prstGeom prst="rect">
            <a:avLst/>
          </a:prstGeom>
          <a:blipFill>
            <a:blip cstate="print" r:embed="rId6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2" name="object 692"/>
          <p:cNvSpPr/>
          <p:nvPr/>
        </p:nvSpPr>
        <p:spPr>
          <a:xfrm>
            <a:off x="1700598" y="576074"/>
            <a:ext cx="148483" cy="135899"/>
          </a:xfrm>
          <a:prstGeom prst="rect">
            <a:avLst/>
          </a:prstGeom>
          <a:blipFill>
            <a:blip cstate="print" r:embed="rId6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3" name="object 693"/>
          <p:cNvSpPr/>
          <p:nvPr/>
        </p:nvSpPr>
        <p:spPr>
          <a:xfrm>
            <a:off x="1348402" y="580128"/>
            <a:ext cx="316681" cy="131845"/>
          </a:xfrm>
          <a:prstGeom prst="rect">
            <a:avLst/>
          </a:prstGeom>
          <a:blipFill>
            <a:blip cstate="print" r:embed="rId6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4" name="object 694"/>
          <p:cNvSpPr/>
          <p:nvPr/>
        </p:nvSpPr>
        <p:spPr>
          <a:xfrm>
            <a:off x="1169019" y="576074"/>
            <a:ext cx="138277" cy="106119"/>
          </a:xfrm>
          <a:prstGeom prst="rect">
            <a:avLst/>
          </a:prstGeom>
          <a:blipFill>
            <a:blip cstate="print" r:embed="rId6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5" name="object 695"/>
          <p:cNvSpPr/>
          <p:nvPr/>
        </p:nvSpPr>
        <p:spPr>
          <a:xfrm>
            <a:off x="1006553" y="613964"/>
            <a:ext cx="121359" cy="68089"/>
          </a:xfrm>
          <a:prstGeom prst="rect">
            <a:avLst/>
          </a:prstGeom>
          <a:blipFill>
            <a:blip cstate="print" r:embed="rId6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6" name="object 696"/>
          <p:cNvSpPr/>
          <p:nvPr/>
        </p:nvSpPr>
        <p:spPr>
          <a:xfrm>
            <a:off x="543624" y="576074"/>
            <a:ext cx="425737" cy="135899"/>
          </a:xfrm>
          <a:prstGeom prst="rect">
            <a:avLst/>
          </a:prstGeom>
          <a:blipFill>
            <a:blip cstate="print" r:embed="rId6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3873192" y="9524208"/>
            <a:ext cx="448668" cy="1359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308757" y="9524208"/>
            <a:ext cx="528922" cy="1359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674553" y="9524208"/>
            <a:ext cx="596313" cy="107936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426800" y="9562098"/>
            <a:ext cx="206367" cy="68089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116689" y="9562098"/>
            <a:ext cx="271241" cy="68369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85809" y="9524208"/>
            <a:ext cx="498442" cy="135900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54242" y="9528263"/>
            <a:ext cx="90040" cy="102204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45110" y="9524208"/>
            <a:ext cx="274038" cy="105979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39054" y="9524208"/>
            <a:ext cx="266068" cy="106119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48377" y="9524208"/>
            <a:ext cx="253625" cy="106539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704592" y="9357037"/>
            <a:ext cx="298087" cy="68089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390986" y="9319147"/>
            <a:ext cx="275715" cy="105979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137920" y="9357037"/>
            <a:ext cx="216014" cy="68089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076859" y="9319147"/>
            <a:ext cx="1025825" cy="135899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43646" y="9319147"/>
            <a:ext cx="196441" cy="105979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538010" y="9357037"/>
            <a:ext cx="271241" cy="68369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094095" y="9319147"/>
            <a:ext cx="409099" cy="106259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839491" y="9357037"/>
            <a:ext cx="212938" cy="6808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338113" y="9319147"/>
            <a:ext cx="459153" cy="135899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38113" y="9319147"/>
            <a:ext cx="229716" cy="135899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91198" y="9357037"/>
            <a:ext cx="206367" cy="68089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526235" y="9319706"/>
            <a:ext cx="531018" cy="136459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772070" y="9319706"/>
            <a:ext cx="722985" cy="105840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547220" y="9319147"/>
            <a:ext cx="196440" cy="105979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56607" y="9319147"/>
            <a:ext cx="451604" cy="135899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47678" y="9319147"/>
            <a:ext cx="474114" cy="106119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102399" y="9113945"/>
            <a:ext cx="408960" cy="128489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922317" y="9114086"/>
            <a:ext cx="138277" cy="106119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664776" y="9151975"/>
            <a:ext cx="216014" cy="68089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132638" y="9114086"/>
            <a:ext cx="496904" cy="135899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827281" y="9114086"/>
            <a:ext cx="272640" cy="105978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596865" y="9114086"/>
            <a:ext cx="196440" cy="105978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346875" y="9151975"/>
            <a:ext cx="212938" cy="68089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111006" y="9114086"/>
            <a:ext cx="196440" cy="105978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956929" y="9118140"/>
            <a:ext cx="117025" cy="100247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471210" y="9114086"/>
            <a:ext cx="446570" cy="135899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870562" y="9114086"/>
            <a:ext cx="558702" cy="106258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622529" y="9151975"/>
            <a:ext cx="206367" cy="68089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402460" y="9114086"/>
            <a:ext cx="178963" cy="106119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005663" y="9114784"/>
            <a:ext cx="351077" cy="127651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409070" y="9114086"/>
            <a:ext cx="553389" cy="107516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150970" y="9122894"/>
            <a:ext cx="220488" cy="97170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39709" y="9114086"/>
            <a:ext cx="570574" cy="106258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969805" y="8815814"/>
            <a:ext cx="646646" cy="107936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544905" y="8815814"/>
            <a:ext cx="389106" cy="135900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381740" y="8853704"/>
            <a:ext cx="121359" cy="68089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930695" y="8815814"/>
            <a:ext cx="410637" cy="135900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484963" y="8815814"/>
            <a:ext cx="409100" cy="106259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305440" y="8815814"/>
            <a:ext cx="138277" cy="106119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047900" y="8853704"/>
            <a:ext cx="216014" cy="68089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769107" y="8815814"/>
            <a:ext cx="243278" cy="106119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495768" y="8824623"/>
            <a:ext cx="231813" cy="97170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84666" y="8815814"/>
            <a:ext cx="662865" cy="107936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42086" y="8815814"/>
            <a:ext cx="206787" cy="105979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023276" y="8610612"/>
            <a:ext cx="774857" cy="106398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792021" y="8610752"/>
            <a:ext cx="196440" cy="105979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538955" y="8648642"/>
            <a:ext cx="216014" cy="68089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232758" y="8610752"/>
            <a:ext cx="271382" cy="135900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232758" y="8614807"/>
            <a:ext cx="117864" cy="131845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002203" y="8630466"/>
            <a:ext cx="193504" cy="86265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468667" y="8610752"/>
            <a:ext cx="498162" cy="107937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239788" y="8610752"/>
            <a:ext cx="196441" cy="10597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268630" y="8610752"/>
            <a:ext cx="936903" cy="135900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087848" y="8610752"/>
            <a:ext cx="138277" cy="106119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830308" y="8648642"/>
            <a:ext cx="216014" cy="68089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043984" y="8610752"/>
            <a:ext cx="753745" cy="106119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797070" y="8648642"/>
            <a:ext cx="206367" cy="68089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566095" y="8610752"/>
            <a:ext cx="192246" cy="106119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201736" y="8610752"/>
            <a:ext cx="327307" cy="107937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29578" y="8610752"/>
            <a:ext cx="439440" cy="106119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47678" y="8648642"/>
            <a:ext cx="140374" cy="68089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742907" y="8443581"/>
            <a:ext cx="143729" cy="98010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278300" y="8405691"/>
            <a:ext cx="425878" cy="106259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996851" y="8405691"/>
            <a:ext cx="239923" cy="105979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627319" y="8443581"/>
            <a:ext cx="335696" cy="98010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387954" y="8405691"/>
            <a:ext cx="203851" cy="106259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124822" y="8414500"/>
            <a:ext cx="224263" cy="97170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502502" y="8405691"/>
            <a:ext cx="574083" cy="106119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106405" y="8443581"/>
            <a:ext cx="359045" cy="98010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833624" y="8425405"/>
            <a:ext cx="234750" cy="86265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267511" y="8405691"/>
            <a:ext cx="528223" cy="135900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019618" y="8443581"/>
            <a:ext cx="206367" cy="68089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834820" y="8405551"/>
            <a:ext cx="1143271" cy="136039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834820" y="8405551"/>
            <a:ext cx="909779" cy="136039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604125" y="8405691"/>
            <a:ext cx="196440" cy="105979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351059" y="8443581"/>
            <a:ext cx="216014" cy="68089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43763" y="8405551"/>
            <a:ext cx="774857" cy="106398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050616" y="8200629"/>
            <a:ext cx="196440" cy="105979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873190" y="8238519"/>
            <a:ext cx="140374" cy="68090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774519" y="8200629"/>
            <a:ext cx="1057145" cy="135899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599610" y="8200629"/>
            <a:ext cx="138277" cy="106119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169956" y="8220343"/>
            <a:ext cx="388127" cy="86545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3636420" y="8200629"/>
            <a:ext cx="498162" cy="107936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3394818" y="8238519"/>
            <a:ext cx="206367" cy="68090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923780" y="8200629"/>
            <a:ext cx="429932" cy="106119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230574" y="8200629"/>
            <a:ext cx="650561" cy="135899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531216" y="8204683"/>
            <a:ext cx="665102" cy="102344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351274" y="8200629"/>
            <a:ext cx="138277" cy="106119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44194" y="8200629"/>
            <a:ext cx="565973" cy="106258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543624" y="8209437"/>
            <a:ext cx="157646" cy="97450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5547904" y="7903617"/>
            <a:ext cx="292494" cy="104720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275683" y="7906413"/>
            <a:ext cx="234610" cy="101924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4738372" y="7902358"/>
            <a:ext cx="498162" cy="107937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513688" y="7902358"/>
            <a:ext cx="192246" cy="106119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351222" y="7940248"/>
            <a:ext cx="121359" cy="68089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121365" y="7902358"/>
            <a:ext cx="192246" cy="106119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600971" y="7902358"/>
            <a:ext cx="478868" cy="135900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3344830" y="7940248"/>
            <a:ext cx="223844" cy="98010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041010" y="7902358"/>
            <a:ext cx="262992" cy="106259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780114" y="7902358"/>
            <a:ext cx="223844" cy="106119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2514744" y="7902358"/>
            <a:ext cx="223844" cy="105979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175272" y="7909349"/>
            <a:ext cx="300323" cy="99408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95329" y="7902358"/>
            <a:ext cx="138277" cy="106119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788682" y="7903197"/>
            <a:ext cx="165121" cy="105140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093519" y="7902358"/>
            <a:ext cx="651121" cy="135900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549216" y="7909349"/>
            <a:ext cx="511165" cy="99128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488024" y="7697297"/>
            <a:ext cx="533955" cy="106259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6205876" y="7717011"/>
            <a:ext cx="242719" cy="116185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5714564" y="7697297"/>
            <a:ext cx="446711" cy="128349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928800" y="7697297"/>
            <a:ext cx="749691" cy="135899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390091" y="7697297"/>
            <a:ext cx="498162" cy="107936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3914018" y="7697297"/>
            <a:ext cx="440558" cy="106259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3678849" y="7697297"/>
            <a:ext cx="196440" cy="105979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3336021" y="7717011"/>
            <a:ext cx="308573" cy="86545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594020" y="7697297"/>
            <a:ext cx="701874" cy="135899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2359689" y="7698135"/>
            <a:ext cx="195182" cy="105140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1974776" y="7735047"/>
            <a:ext cx="340311" cy="98149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533658" y="7697157"/>
            <a:ext cx="749271" cy="136038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533658" y="7697157"/>
            <a:ext cx="425458" cy="136038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541387" y="7701351"/>
            <a:ext cx="954660" cy="131844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6423569" y="7492235"/>
            <a:ext cx="278372" cy="106258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5655143" y="7492095"/>
            <a:ext cx="728578" cy="136039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5398301" y="7496289"/>
            <a:ext cx="217273" cy="131845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5398301" y="7496289"/>
            <a:ext cx="127651" cy="131845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5149149" y="7530125"/>
            <a:ext cx="208744" cy="68369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447135" y="7492235"/>
            <a:ext cx="664823" cy="135899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4173936" y="7496289"/>
            <a:ext cx="234610" cy="101925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012169" y="7530125"/>
            <a:ext cx="121359" cy="68090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3813771" y="7492235"/>
            <a:ext cx="156033" cy="106258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3243323" y="7492235"/>
            <a:ext cx="528222" cy="135899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2990816" y="7496289"/>
            <a:ext cx="217272" cy="131845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2990816" y="7496289"/>
            <a:ext cx="127651" cy="131845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2741664" y="7530125"/>
            <a:ext cx="208744" cy="68369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068732" y="7492235"/>
            <a:ext cx="635181" cy="135899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1888789" y="7530125"/>
            <a:ext cx="140374" cy="68090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1444595" y="7492235"/>
            <a:ext cx="400711" cy="106258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1084011" y="7492235"/>
            <a:ext cx="318359" cy="105979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774180" y="7492235"/>
            <a:ext cx="275715" cy="105979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547678" y="7492235"/>
            <a:ext cx="192246" cy="106119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6257048" y="7287174"/>
            <a:ext cx="650421" cy="106258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5679190" y="7287174"/>
            <a:ext cx="538150" cy="106119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5474080" y="7287174"/>
            <a:ext cx="164003" cy="105979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5161173" y="7287174"/>
            <a:ext cx="275297" cy="105979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4714183" y="7287174"/>
            <a:ext cx="410358" cy="106119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4534100" y="7287174"/>
            <a:ext cx="138277" cy="106119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4241746" y="7294444"/>
            <a:ext cx="250828" cy="98708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799929" y="7287174"/>
            <a:ext cx="403507" cy="106258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508833" y="7287034"/>
            <a:ext cx="254743" cy="106119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508833" y="7287034"/>
            <a:ext cx="123876" cy="106119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288064" y="7287174"/>
            <a:ext cx="178963" cy="106119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057648" y="7325063"/>
            <a:ext cx="189309" cy="68368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2717337" y="7287174"/>
            <a:ext cx="303399" cy="105979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2333543" y="7287174"/>
            <a:ext cx="348280" cy="106119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2102847" y="7287174"/>
            <a:ext cx="196440" cy="105979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1849781" y="7325063"/>
            <a:ext cx="216014" cy="68089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1503178" y="7325063"/>
            <a:ext cx="314025" cy="68089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546979" y="7287174"/>
            <a:ext cx="911457" cy="135900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6226848" y="7082112"/>
            <a:ext cx="138277" cy="106119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5969307" y="7120002"/>
            <a:ext cx="216014" cy="68088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5551679" y="7082112"/>
            <a:ext cx="385610" cy="135900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5318466" y="7082112"/>
            <a:ext cx="196441" cy="105979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4935092" y="7082112"/>
            <a:ext cx="349119" cy="106119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4661753" y="7086167"/>
            <a:ext cx="234609" cy="101924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4528928" y="7086167"/>
            <a:ext cx="90041" cy="102203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4241606" y="7082112"/>
            <a:ext cx="252226" cy="105979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982248" y="7120002"/>
            <a:ext cx="216014" cy="68088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2777877" y="7082112"/>
            <a:ext cx="1169556" cy="135900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2600451" y="7082112"/>
            <a:ext cx="138277" cy="106119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2309774" y="7082112"/>
            <a:ext cx="253625" cy="106539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1895920" y="7081972"/>
            <a:ext cx="366875" cy="106398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1895920" y="7081972"/>
            <a:ext cx="334718" cy="106398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1720452" y="7082112"/>
            <a:ext cx="138277" cy="106119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1462911" y="7120002"/>
            <a:ext cx="216014" cy="68088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546979" y="7082112"/>
            <a:ext cx="880698" cy="135900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6108844" y="6877051"/>
            <a:ext cx="138277" cy="106119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5791602" y="6877051"/>
            <a:ext cx="278372" cy="106258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5448075" y="6877051"/>
            <a:ext cx="303679" cy="106119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642737" y="6877051"/>
            <a:ext cx="773879" cy="135899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034679" y="6877051"/>
            <a:ext cx="567231" cy="135899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729601" y="6877051"/>
            <a:ext cx="274038" cy="10597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372512" y="6881105"/>
            <a:ext cx="316681" cy="131845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124619" y="6914940"/>
            <a:ext cx="206367" cy="68090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2893644" y="6877051"/>
            <a:ext cx="192246" cy="106119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2502440" y="6896765"/>
            <a:ext cx="349678" cy="86545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2354236" y="6896765"/>
            <a:ext cx="111572" cy="86266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2104245" y="6914940"/>
            <a:ext cx="212938" cy="68090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1873130" y="6914940"/>
            <a:ext cx="189309" cy="68369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1373569" y="6877051"/>
            <a:ext cx="458175" cy="106258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1012565" y="6877051"/>
            <a:ext cx="328286" cy="135899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811510" y="6877051"/>
            <a:ext cx="164003" cy="105979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549636" y="6885859"/>
            <a:ext cx="224263" cy="97171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6383022" y="6676044"/>
            <a:ext cx="420146" cy="131845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6383022" y="6676044"/>
            <a:ext cx="203710" cy="131845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6139603" y="6709879"/>
            <a:ext cx="206367" cy="68089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5981053" y="6676044"/>
            <a:ext cx="117025" cy="100247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786429" y="6709879"/>
            <a:ext cx="155054" cy="68089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5624662" y="6709879"/>
            <a:ext cx="121359" cy="68089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5439966" y="6676044"/>
            <a:ext cx="147085" cy="101644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4990878" y="6671989"/>
            <a:ext cx="409099" cy="106258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4325216" y="6671989"/>
            <a:ext cx="624415" cy="135900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4151425" y="6671989"/>
            <a:ext cx="138277" cy="106119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823557" y="6680798"/>
            <a:ext cx="288998" cy="97449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3328610" y="6671989"/>
            <a:ext cx="456218" cy="135900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3328610" y="6671989"/>
            <a:ext cx="200775" cy="135900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3180406" y="6691703"/>
            <a:ext cx="111572" cy="86266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2824295" y="6691703"/>
            <a:ext cx="322274" cy="116186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2217636" y="6671989"/>
            <a:ext cx="569608" cy="135900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1342949" y="6671989"/>
            <a:ext cx="838054" cy="135900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778094" y="6671989"/>
            <a:ext cx="528223" cy="106258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543204" y="6691703"/>
            <a:ext cx="193504" cy="86266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6736411" y="6466928"/>
            <a:ext cx="275715" cy="105979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6598693" y="6466928"/>
            <a:ext cx="100386" cy="105979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6367578" y="6504818"/>
            <a:ext cx="189308" cy="68368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5850959" y="6486642"/>
            <a:ext cx="475233" cy="116185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5380899" y="6466928"/>
            <a:ext cx="431050" cy="105979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5202215" y="6466928"/>
            <a:ext cx="138277" cy="106119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4890147" y="6504818"/>
            <a:ext cx="273199" cy="68088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4708945" y="6504818"/>
            <a:ext cx="140374" cy="68088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3942895" y="6466928"/>
            <a:ext cx="727740" cy="135899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3373147" y="6466928"/>
            <a:ext cx="534654" cy="135899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3060519" y="6466928"/>
            <a:ext cx="275715" cy="105979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2694342" y="6486642"/>
            <a:ext cx="329125" cy="116185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2249029" y="6466928"/>
            <a:ext cx="408261" cy="105979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1705706" y="6466928"/>
            <a:ext cx="505432" cy="107937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1411115" y="6466928"/>
            <a:ext cx="261734" cy="105979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1139313" y="6466928"/>
            <a:ext cx="235169" cy="106119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735526" y="6486642"/>
            <a:ext cx="365058" cy="86545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543624" y="6475736"/>
            <a:ext cx="151774" cy="97170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2199460" y="6168657"/>
            <a:ext cx="407003" cy="106259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1785046" y="6188370"/>
            <a:ext cx="381276" cy="116185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1490874" y="6206546"/>
            <a:ext cx="257260" cy="68369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1217675" y="6172711"/>
            <a:ext cx="234610" cy="101924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546979" y="6168657"/>
            <a:ext cx="629868" cy="135899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6222094" y="5963595"/>
            <a:ext cx="138277" cy="106119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6063544" y="5967650"/>
            <a:ext cx="117025" cy="100246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5756648" y="5963595"/>
            <a:ext cx="269983" cy="106119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5525673" y="5963595"/>
            <a:ext cx="192246" cy="106119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5029887" y="5963595"/>
            <a:ext cx="455938" cy="106119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4902655" y="5967650"/>
            <a:ext cx="90040" cy="102204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4641620" y="5972403"/>
            <a:ext cx="224263" cy="97171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4270689" y="5983309"/>
            <a:ext cx="322694" cy="116185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4035519" y="5963595"/>
            <a:ext cx="196440" cy="105979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3888433" y="5963595"/>
            <a:ext cx="114508" cy="104301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3581258" y="5963595"/>
            <a:ext cx="269284" cy="106119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3367480" y="5963595"/>
            <a:ext cx="178963" cy="106119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3118608" y="6001485"/>
            <a:ext cx="203152" cy="90459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2798850" y="5967650"/>
            <a:ext cx="278232" cy="131845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2798850" y="5967650"/>
            <a:ext cx="188611" cy="131845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2177509" y="5967650"/>
            <a:ext cx="576599" cy="131845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1858449" y="5967650"/>
            <a:ext cx="278232" cy="131845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1858449" y="5967650"/>
            <a:ext cx="188611" cy="131845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1604964" y="6001485"/>
            <a:ext cx="212938" cy="68089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1154059" y="5963595"/>
            <a:ext cx="409099" cy="106259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917630" y="5964434"/>
            <a:ext cx="195182" cy="105140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546700" y="6001485"/>
            <a:ext cx="326329" cy="68089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6636088" y="5762588"/>
            <a:ext cx="234610" cy="101924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6147853" y="5758534"/>
            <a:ext cx="447408" cy="135899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6147853" y="5758534"/>
            <a:ext cx="100387" cy="105979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5984688" y="5796423"/>
            <a:ext cx="121358" cy="68089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5504841" y="5758534"/>
            <a:ext cx="442236" cy="135899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5048203" y="5778247"/>
            <a:ext cx="410778" cy="108636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4471463" y="5758534"/>
            <a:ext cx="539128" cy="135899"/>
          </a:xfrm>
          <a:prstGeom prst="rect">
            <a:avLst/>
          </a:prstGeom>
          <a:blipFill>
            <a:blip cstate="print" r:embed="rId2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4016363" y="5778247"/>
            <a:ext cx="419865" cy="86545"/>
          </a:xfrm>
          <a:prstGeom prst="rect">
            <a:avLst/>
          </a:prstGeom>
          <a:blipFill>
            <a:blip cstate="print" r:embed="rId2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3695067" y="5778247"/>
            <a:ext cx="280050" cy="86265"/>
          </a:xfrm>
          <a:prstGeom prst="rect">
            <a:avLst/>
          </a:prstGeom>
          <a:blipFill>
            <a:blip cstate="print" r:embed="rId2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3479471" y="5758534"/>
            <a:ext cx="178963" cy="106119"/>
          </a:xfrm>
          <a:prstGeom prst="rect">
            <a:avLst/>
          </a:prstGeom>
          <a:blipFill>
            <a:blip cstate="print" r:embed="rId2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2953065" y="5758534"/>
            <a:ext cx="480686" cy="128349"/>
          </a:xfrm>
          <a:prstGeom prst="rect">
            <a:avLst/>
          </a:prstGeom>
          <a:blipFill>
            <a:blip cstate="print" r:embed="rId2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2610238" y="5767342"/>
            <a:ext cx="304937" cy="97171"/>
          </a:xfrm>
          <a:prstGeom prst="rect">
            <a:avLst/>
          </a:prstGeom>
          <a:blipFill>
            <a:blip cstate="print" r:embed="rId2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2190651" y="5758394"/>
            <a:ext cx="371350" cy="106398"/>
          </a:xfrm>
          <a:prstGeom prst="rect">
            <a:avLst/>
          </a:prstGeom>
          <a:blipFill>
            <a:blip cstate="print" r:embed="rId2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2190651" y="5758394"/>
            <a:ext cx="339611" cy="106398"/>
          </a:xfrm>
          <a:prstGeom prst="rect">
            <a:avLst/>
          </a:prstGeom>
          <a:blipFill>
            <a:blip cstate="print" r:embed="rId2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1693048" y="5758534"/>
            <a:ext cx="464467" cy="135899"/>
          </a:xfrm>
          <a:prstGeom prst="rect">
            <a:avLst/>
          </a:prstGeom>
          <a:blipFill>
            <a:blip cstate="print" r:embed="rId2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1458996" y="5758534"/>
            <a:ext cx="196440" cy="105979"/>
          </a:xfrm>
          <a:prstGeom prst="rect">
            <a:avLst/>
          </a:prstGeom>
          <a:blipFill>
            <a:blip cstate="print" r:embed="rId2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1148886" y="5758534"/>
            <a:ext cx="275715" cy="105979"/>
          </a:xfrm>
          <a:prstGeom prst="rect">
            <a:avLst/>
          </a:prstGeom>
          <a:blipFill>
            <a:blip cstate="print" r:embed="rId2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541387" y="5762588"/>
            <a:ext cx="570447" cy="131845"/>
          </a:xfrm>
          <a:prstGeom prst="rect">
            <a:avLst/>
          </a:prstGeom>
          <a:blipFill>
            <a:blip cstate="print" r:embed="rId2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6888317" y="5553332"/>
            <a:ext cx="128909" cy="106398"/>
          </a:xfrm>
          <a:prstGeom prst="rect">
            <a:avLst/>
          </a:prstGeom>
          <a:blipFill>
            <a:blip cstate="print" r:embed="rId2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6201262" y="5553472"/>
            <a:ext cx="647345" cy="106119"/>
          </a:xfrm>
          <a:prstGeom prst="rect">
            <a:avLst/>
          </a:prstGeom>
          <a:blipFill>
            <a:blip cstate="print" r:embed="rId2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5892969" y="5553472"/>
            <a:ext cx="275715" cy="105979"/>
          </a:xfrm>
          <a:prstGeom prst="rect">
            <a:avLst/>
          </a:prstGeom>
          <a:blipFill>
            <a:blip cstate="print" r:embed="rId2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5639903" y="5591362"/>
            <a:ext cx="216014" cy="68089"/>
          </a:xfrm>
          <a:prstGeom prst="rect">
            <a:avLst/>
          </a:prstGeom>
          <a:blipFill>
            <a:blip cstate="print" r:embed="rId2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5387396" y="5557527"/>
            <a:ext cx="217272" cy="131845"/>
          </a:xfrm>
          <a:prstGeom prst="rect">
            <a:avLst/>
          </a:prstGeom>
          <a:blipFill>
            <a:blip cstate="print" r:embed="rId2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5387396" y="5557527"/>
            <a:ext cx="127651" cy="131845"/>
          </a:xfrm>
          <a:prstGeom prst="rect">
            <a:avLst/>
          </a:prstGeom>
          <a:blipFill>
            <a:blip cstate="print" r:embed="rId2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4803106" y="5553472"/>
            <a:ext cx="543882" cy="106119"/>
          </a:xfrm>
          <a:prstGeom prst="rect">
            <a:avLst/>
          </a:prstGeom>
          <a:blipFill>
            <a:blip cstate="print" r:embed="rId2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4463774" y="5562281"/>
            <a:ext cx="304937" cy="97171"/>
          </a:xfrm>
          <a:prstGeom prst="rect">
            <a:avLst/>
          </a:prstGeom>
          <a:blipFill>
            <a:blip cstate="print" r:embed="rId2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4293338" y="5557527"/>
            <a:ext cx="122198" cy="102204"/>
          </a:xfrm>
          <a:prstGeom prst="rect">
            <a:avLst/>
          </a:prstGeom>
          <a:blipFill>
            <a:blip cstate="print" r:embed="rId2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4293338" y="5557527"/>
            <a:ext cx="90040" cy="102204"/>
          </a:xfrm>
          <a:prstGeom prst="rect">
            <a:avLst/>
          </a:prstGeom>
          <a:blipFill>
            <a:blip cstate="print" r:embed="rId2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3951629" y="5553472"/>
            <a:ext cx="304937" cy="135899"/>
          </a:xfrm>
          <a:prstGeom prst="rect">
            <a:avLst/>
          </a:prstGeom>
          <a:blipFill>
            <a:blip cstate="print" r:embed="rId2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3493872" y="5553332"/>
            <a:ext cx="421124" cy="106119"/>
          </a:xfrm>
          <a:prstGeom prst="rect">
            <a:avLst/>
          </a:prstGeom>
          <a:blipFill>
            <a:blip cstate="print" r:embed="rId2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3318404" y="5553472"/>
            <a:ext cx="138277" cy="106119"/>
          </a:xfrm>
          <a:prstGeom prst="rect">
            <a:avLst/>
          </a:prstGeom>
          <a:blipFill>
            <a:blip cstate="print" r:embed="rId2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3159853" y="5557527"/>
            <a:ext cx="117024" cy="100246"/>
          </a:xfrm>
          <a:prstGeom prst="rect">
            <a:avLst/>
          </a:prstGeom>
          <a:blipFill>
            <a:blip cstate="print" r:embed="rId2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2957819" y="5553472"/>
            <a:ext cx="162186" cy="106259"/>
          </a:xfrm>
          <a:prstGeom prst="rect">
            <a:avLst/>
          </a:prstGeom>
          <a:blipFill>
            <a:blip cstate="print" r:embed="rId2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2643934" y="5553472"/>
            <a:ext cx="275715" cy="105979"/>
          </a:xfrm>
          <a:prstGeom prst="rect">
            <a:avLst/>
          </a:prstGeom>
          <a:blipFill>
            <a:blip cstate="print" r:embed="rId3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2485942" y="5591362"/>
            <a:ext cx="121359" cy="68089"/>
          </a:xfrm>
          <a:prstGeom prst="rect">
            <a:avLst/>
          </a:prstGeom>
          <a:blipFill>
            <a:blip cstate="print" r:embed="rId3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2256085" y="5553472"/>
            <a:ext cx="192246" cy="106119"/>
          </a:xfrm>
          <a:prstGeom prst="rect">
            <a:avLst/>
          </a:prstGeom>
          <a:blipFill>
            <a:blip cstate="print" r:embed="rId3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1978132" y="5557527"/>
            <a:ext cx="236427" cy="131845"/>
          </a:xfrm>
          <a:prstGeom prst="rect">
            <a:avLst/>
          </a:prstGeom>
          <a:blipFill>
            <a:blip cstate="print" r:embed="rId3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1978132" y="5557527"/>
            <a:ext cx="146806" cy="131845"/>
          </a:xfrm>
          <a:prstGeom prst="rect">
            <a:avLst/>
          </a:prstGeom>
          <a:blipFill>
            <a:blip cstate="print" r:embed="rId3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1691510" y="5553472"/>
            <a:ext cx="252226" cy="105979"/>
          </a:xfrm>
          <a:prstGeom prst="rect">
            <a:avLst/>
          </a:prstGeom>
          <a:blipFill>
            <a:blip cstate="print" r:embed="rId3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1386432" y="5553472"/>
            <a:ext cx="264530" cy="106259"/>
          </a:xfrm>
          <a:prstGeom prst="rect">
            <a:avLst/>
          </a:prstGeom>
          <a:blipFill>
            <a:blip cstate="print" r:embed="rId3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1123439" y="5562281"/>
            <a:ext cx="224263" cy="97171"/>
          </a:xfrm>
          <a:prstGeom prst="rect">
            <a:avLst/>
          </a:prstGeom>
          <a:blipFill>
            <a:blip cstate="print" r:embed="rId3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541387" y="5553472"/>
            <a:ext cx="533815" cy="106259"/>
          </a:xfrm>
          <a:prstGeom prst="rect">
            <a:avLst/>
          </a:prstGeom>
          <a:blipFill>
            <a:blip cstate="print" r:embed="rId3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6267535" y="5352466"/>
            <a:ext cx="263691" cy="131845"/>
          </a:xfrm>
          <a:prstGeom prst="rect">
            <a:avLst/>
          </a:prstGeom>
          <a:blipFill>
            <a:blip cstate="print" r:embed="rId3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5927783" y="5348411"/>
            <a:ext cx="298225" cy="106259"/>
          </a:xfrm>
          <a:prstGeom prst="rect">
            <a:avLst/>
          </a:prstGeom>
          <a:blipFill>
            <a:blip cstate="print" r:embed="rId3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5399698" y="5348411"/>
            <a:ext cx="489774" cy="106259"/>
          </a:xfrm>
          <a:prstGeom prst="rect">
            <a:avLst/>
          </a:prstGeom>
          <a:blipFill>
            <a:blip cstate="print" r:embed="rId3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5251494" y="5368125"/>
            <a:ext cx="111572" cy="86265"/>
          </a:xfrm>
          <a:prstGeom prst="rect">
            <a:avLst/>
          </a:prstGeom>
          <a:blipFill>
            <a:blip cstate="print" r:embed="rId3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4612956" y="5348411"/>
            <a:ext cx="601905" cy="106119"/>
          </a:xfrm>
          <a:prstGeom prst="rect">
            <a:avLst/>
          </a:prstGeom>
          <a:blipFill>
            <a:blip cstate="print" r:embed="rId3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4301867" y="5348411"/>
            <a:ext cx="274038" cy="105979"/>
          </a:xfrm>
          <a:prstGeom prst="rect">
            <a:avLst/>
          </a:prstGeom>
          <a:blipFill>
            <a:blip cstate="print" r:embed="rId3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4123601" y="5348411"/>
            <a:ext cx="138277" cy="106119"/>
          </a:xfrm>
          <a:prstGeom prst="rect">
            <a:avLst/>
          </a:prstGeom>
          <a:blipFill>
            <a:blip cstate="print" r:embed="rId3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3965051" y="5352466"/>
            <a:ext cx="117025" cy="100246"/>
          </a:xfrm>
          <a:prstGeom prst="rect">
            <a:avLst/>
          </a:prstGeom>
          <a:blipFill>
            <a:blip cstate="print" r:embed="rId3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3693669" y="5352466"/>
            <a:ext cx="234610" cy="101924"/>
          </a:xfrm>
          <a:prstGeom prst="rect">
            <a:avLst/>
          </a:prstGeom>
          <a:blipFill>
            <a:blip cstate="print" r:embed="rId3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3538613" y="5386301"/>
            <a:ext cx="116885" cy="68089"/>
          </a:xfrm>
          <a:prstGeom prst="rect">
            <a:avLst/>
          </a:prstGeom>
          <a:blipFill>
            <a:blip cstate="print" r:embed="rId3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3212144" y="5386301"/>
            <a:ext cx="284944" cy="68369"/>
          </a:xfrm>
          <a:prstGeom prst="rect">
            <a:avLst/>
          </a:prstGeom>
          <a:blipFill>
            <a:blip cstate="print" r:embed="rId3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3031362" y="5386301"/>
            <a:ext cx="140374" cy="68089"/>
          </a:xfrm>
          <a:prstGeom prst="rect">
            <a:avLst/>
          </a:prstGeom>
          <a:blipFill>
            <a:blip cstate="print" r:embed="rId3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2721950" y="5386301"/>
            <a:ext cx="267886" cy="68089"/>
          </a:xfrm>
          <a:prstGeom prst="rect">
            <a:avLst/>
          </a:prstGeom>
          <a:blipFill>
            <a:blip cstate="print" r:embed="rId3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2408344" y="5348411"/>
            <a:ext cx="275715" cy="105979"/>
          </a:xfrm>
          <a:prstGeom prst="rect">
            <a:avLst/>
          </a:prstGeom>
          <a:blipFill>
            <a:blip cstate="print" r:embed="rId3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1845306" y="5348411"/>
            <a:ext cx="525985" cy="135899"/>
          </a:xfrm>
          <a:prstGeom prst="rect">
            <a:avLst/>
          </a:prstGeom>
          <a:blipFill>
            <a:blip cstate="print" r:embed="rId3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1343089" y="5348411"/>
            <a:ext cx="462230" cy="107936"/>
          </a:xfrm>
          <a:prstGeom prst="rect">
            <a:avLst/>
          </a:prstGeom>
          <a:blipFill>
            <a:blip cstate="print" r:embed="rId3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1029622" y="5348411"/>
            <a:ext cx="275715" cy="105979"/>
          </a:xfrm>
          <a:prstGeom prst="rect">
            <a:avLst/>
          </a:prstGeom>
          <a:blipFill>
            <a:blip cstate="print" r:embed="rId3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544183" y="5348411"/>
            <a:ext cx="446430" cy="135899"/>
          </a:xfrm>
          <a:prstGeom prst="rect">
            <a:avLst/>
          </a:prstGeom>
          <a:blipFill>
            <a:blip cstate="print" r:embed="rId3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544183" y="5352466"/>
            <a:ext cx="155614" cy="131845"/>
          </a:xfrm>
          <a:prstGeom prst="rect">
            <a:avLst/>
          </a:prstGeom>
          <a:blipFill>
            <a:blip cstate="print" r:embed="rId3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4283412" y="5050140"/>
            <a:ext cx="329125" cy="105979"/>
          </a:xfrm>
          <a:prstGeom prst="rect">
            <a:avLst/>
          </a:prstGeom>
          <a:blipFill>
            <a:blip cstate="print" r:embed="rId3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4053834" y="5050140"/>
            <a:ext cx="196440" cy="105979"/>
          </a:xfrm>
          <a:prstGeom prst="rect">
            <a:avLst/>
          </a:prstGeom>
          <a:blipFill>
            <a:blip cstate="print" r:embed="rId3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3803844" y="5088029"/>
            <a:ext cx="212938" cy="68089"/>
          </a:xfrm>
          <a:prstGeom prst="rect">
            <a:avLst/>
          </a:prstGeom>
          <a:blipFill>
            <a:blip cstate="print" r:embed="rId3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3442560" y="5069853"/>
            <a:ext cx="322274" cy="116185"/>
          </a:xfrm>
          <a:prstGeom prst="rect">
            <a:avLst/>
          </a:prstGeom>
          <a:blipFill>
            <a:blip cstate="print" r:embed="rId3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3101410" y="5088029"/>
            <a:ext cx="306754" cy="68089"/>
          </a:xfrm>
          <a:prstGeom prst="rect">
            <a:avLst/>
          </a:prstGeom>
          <a:blipFill>
            <a:blip cstate="print" r:embed="rId3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2829050" y="5054194"/>
            <a:ext cx="234610" cy="101924"/>
          </a:xfrm>
          <a:prstGeom prst="rect">
            <a:avLst/>
          </a:prstGeom>
          <a:blipFill>
            <a:blip cstate="print" r:embed="rId3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2667283" y="5088029"/>
            <a:ext cx="121359" cy="68089"/>
          </a:xfrm>
          <a:prstGeom prst="rect">
            <a:avLst/>
          </a:prstGeom>
          <a:blipFill>
            <a:blip cstate="print" r:embed="rId3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2399816" y="5050140"/>
            <a:ext cx="227060" cy="106259"/>
          </a:xfrm>
          <a:prstGeom prst="rect">
            <a:avLst/>
          </a:prstGeom>
          <a:blipFill>
            <a:blip cstate="print" r:embed="rId3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1608879" y="5050140"/>
            <a:ext cx="754304" cy="135899"/>
          </a:xfrm>
          <a:prstGeom prst="rect">
            <a:avLst/>
          </a:prstGeom>
          <a:blipFill>
            <a:blip cstate="print" r:embed="rId3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1365460" y="5088029"/>
            <a:ext cx="206367" cy="68089"/>
          </a:xfrm>
          <a:prstGeom prst="rect">
            <a:avLst/>
          </a:prstGeom>
          <a:blipFill>
            <a:blip cstate="print" r:embed="rId3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1148326" y="5058948"/>
            <a:ext cx="180082" cy="97171"/>
          </a:xfrm>
          <a:prstGeom prst="rect">
            <a:avLst/>
          </a:prstGeom>
          <a:blipFill>
            <a:blip cstate="print" r:embed="rId3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548377" y="5050000"/>
            <a:ext cx="557584" cy="108076"/>
          </a:xfrm>
          <a:prstGeom prst="rect">
            <a:avLst/>
          </a:prstGeom>
          <a:blipFill>
            <a:blip cstate="print" r:embed="rId3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5856476" y="4845078"/>
            <a:ext cx="851196" cy="135899"/>
          </a:xfrm>
          <a:prstGeom prst="rect">
            <a:avLst/>
          </a:prstGeom>
          <a:blipFill>
            <a:blip cstate="print" r:embed="rId3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5609702" y="4882968"/>
            <a:ext cx="206367" cy="68089"/>
          </a:xfrm>
          <a:prstGeom prst="rect">
            <a:avLst/>
          </a:prstGeom>
          <a:blipFill>
            <a:blip cstate="print" r:embed="rId3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5305043" y="4844938"/>
            <a:ext cx="261175" cy="106398"/>
          </a:xfrm>
          <a:prstGeom prst="rect">
            <a:avLst/>
          </a:prstGeom>
          <a:blipFill>
            <a:blip cstate="print" r:embed="rId3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4973401" y="4862974"/>
            <a:ext cx="286201" cy="100946"/>
          </a:xfrm>
          <a:prstGeom prst="rect">
            <a:avLst/>
          </a:prstGeom>
          <a:blipFill>
            <a:blip cstate="print" r:embed="rId3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4812893" y="4849133"/>
            <a:ext cx="117025" cy="100246"/>
          </a:xfrm>
          <a:prstGeom prst="rect">
            <a:avLst/>
          </a:prstGeom>
          <a:blipFill>
            <a:blip cstate="print" r:embed="rId3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4309277" y="4845078"/>
            <a:ext cx="464467" cy="106259"/>
          </a:xfrm>
          <a:prstGeom prst="rect">
            <a:avLst/>
          </a:prstGeom>
          <a:blipFill>
            <a:blip cstate="print" r:embed="rId3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3905490" y="4864792"/>
            <a:ext cx="365058" cy="86545"/>
          </a:xfrm>
          <a:prstGeom prst="rect">
            <a:avLst/>
          </a:prstGeom>
          <a:blipFill>
            <a:blip cstate="print" r:embed="rId3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3724568" y="4882968"/>
            <a:ext cx="140374" cy="68089"/>
          </a:xfrm>
          <a:prstGeom prst="rect">
            <a:avLst/>
          </a:prstGeom>
          <a:blipFill>
            <a:blip cstate="print" r:embed="rId3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3242484" y="4844938"/>
            <a:ext cx="440278" cy="136039"/>
          </a:xfrm>
          <a:prstGeom prst="rect">
            <a:avLst/>
          </a:prstGeom>
          <a:blipFill>
            <a:blip cstate="print" r:embed="rId3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2586190" y="4845078"/>
            <a:ext cx="619941" cy="106259"/>
          </a:xfrm>
          <a:prstGeom prst="rect">
            <a:avLst/>
          </a:prstGeom>
          <a:blipFill>
            <a:blip cstate="print" r:embed="rId3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1861805" y="4845078"/>
            <a:ext cx="678525" cy="135899"/>
          </a:xfrm>
          <a:prstGeom prst="rect">
            <a:avLst/>
          </a:prstGeom>
          <a:blipFill>
            <a:blip cstate="print" r:embed="rId3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1682561" y="4845078"/>
            <a:ext cx="138277" cy="106119"/>
          </a:xfrm>
          <a:prstGeom prst="rect">
            <a:avLst/>
          </a:prstGeom>
          <a:blipFill>
            <a:blip cstate="print" r:embed="rId3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1365320" y="4845078"/>
            <a:ext cx="278372" cy="106259"/>
          </a:xfrm>
          <a:prstGeom prst="rect">
            <a:avLst/>
          </a:prstGeom>
          <a:blipFill>
            <a:blip cstate="print" r:embed="rId3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543204" y="4845078"/>
            <a:ext cx="780589" cy="105979"/>
          </a:xfrm>
          <a:prstGeom prst="rect">
            <a:avLst/>
          </a:prstGeom>
          <a:blipFill>
            <a:blip cstate="print" r:embed="rId3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5892829" y="4644071"/>
            <a:ext cx="479846" cy="131845"/>
          </a:xfrm>
          <a:prstGeom prst="rect">
            <a:avLst/>
          </a:prstGeom>
          <a:blipFill>
            <a:blip cstate="print" r:embed="rId3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5520920" y="4640017"/>
            <a:ext cx="333599" cy="135899"/>
          </a:xfrm>
          <a:prstGeom prst="rect">
            <a:avLst/>
          </a:prstGeom>
          <a:blipFill>
            <a:blip cstate="print" r:embed="rId3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5332589" y="4648825"/>
            <a:ext cx="151698" cy="97171"/>
          </a:xfrm>
          <a:prstGeom prst="rect">
            <a:avLst/>
          </a:prstGeom>
          <a:blipFill>
            <a:blip cstate="print" r:embed="rId3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5013529" y="4677906"/>
            <a:ext cx="276835" cy="68369"/>
          </a:xfrm>
          <a:prstGeom prst="rect">
            <a:avLst/>
          </a:prstGeom>
          <a:blipFill>
            <a:blip cstate="print" r:embed="rId3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4453567" y="4640017"/>
            <a:ext cx="523049" cy="135899"/>
          </a:xfrm>
          <a:prstGeom prst="rect">
            <a:avLst/>
          </a:prstGeom>
          <a:blipFill>
            <a:blip cstate="print" r:embed="rId3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4275302" y="4640017"/>
            <a:ext cx="138277" cy="106119"/>
          </a:xfrm>
          <a:prstGeom prst="rect">
            <a:avLst/>
          </a:prstGeom>
          <a:blipFill>
            <a:blip cstate="print" r:embed="rId3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3817826" y="4677906"/>
            <a:ext cx="415950" cy="68089"/>
          </a:xfrm>
          <a:prstGeom prst="rect">
            <a:avLst/>
          </a:prstGeom>
          <a:blipFill>
            <a:blip cstate="print" r:embed="rId3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3233117" y="4640017"/>
            <a:ext cx="543882" cy="106119"/>
          </a:xfrm>
          <a:prstGeom prst="rect">
            <a:avLst/>
          </a:prstGeom>
          <a:blipFill>
            <a:blip cstate="print" r:embed="rId3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2783470" y="4640017"/>
            <a:ext cx="413014" cy="106259"/>
          </a:xfrm>
          <a:prstGeom prst="rect">
            <a:avLst/>
          </a:prstGeom>
          <a:blipFill>
            <a:blip cstate="print" r:embed="rId3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2576263" y="4648825"/>
            <a:ext cx="166240" cy="97171"/>
          </a:xfrm>
          <a:prstGeom prst="rect">
            <a:avLst/>
          </a:prstGeom>
          <a:blipFill>
            <a:blip cstate="print" r:embed="rId3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2001481" y="4640017"/>
            <a:ext cx="527104" cy="135899"/>
          </a:xfrm>
          <a:prstGeom prst="rect">
            <a:avLst/>
          </a:prstGeom>
          <a:blipFill>
            <a:blip cstate="print" r:embed="rId3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1854814" y="4659730"/>
            <a:ext cx="111572" cy="86265"/>
          </a:xfrm>
          <a:prstGeom prst="rect">
            <a:avLst/>
          </a:prstGeom>
          <a:blipFill>
            <a:blip cstate="print" r:embed="rId3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1382937" y="4677906"/>
            <a:ext cx="438041" cy="98009"/>
          </a:xfrm>
          <a:prstGeom prst="rect">
            <a:avLst/>
          </a:prstGeom>
          <a:blipFill>
            <a:blip cstate="print" r:embed="rId3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1203693" y="4640017"/>
            <a:ext cx="138277" cy="106119"/>
          </a:xfrm>
          <a:prstGeom prst="rect">
            <a:avLst/>
          </a:prstGeom>
          <a:blipFill>
            <a:blip cstate="print" r:embed="rId3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891625" y="4677906"/>
            <a:ext cx="273199" cy="68089"/>
          </a:xfrm>
          <a:prstGeom prst="rect">
            <a:avLst/>
          </a:prstGeom>
          <a:blipFill>
            <a:blip cstate="print" r:embed="rId3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546700" y="4677906"/>
            <a:ext cx="306754" cy="68089"/>
          </a:xfrm>
          <a:prstGeom prst="rect">
            <a:avLst/>
          </a:prstGeom>
          <a:blipFill>
            <a:blip cstate="print" r:embed="rId3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6511373" y="4439010"/>
            <a:ext cx="234610" cy="101924"/>
          </a:xfrm>
          <a:prstGeom prst="rect">
            <a:avLst/>
          </a:prstGeom>
          <a:blipFill>
            <a:blip cstate="print" r:embed="rId3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5775663" y="4434955"/>
            <a:ext cx="694883" cy="135899"/>
          </a:xfrm>
          <a:prstGeom prst="rect">
            <a:avLst/>
          </a:prstGeom>
          <a:blipFill>
            <a:blip cstate="print" r:embed="rId3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5775663" y="4434955"/>
            <a:ext cx="138277" cy="106119"/>
          </a:xfrm>
          <a:prstGeom prst="rect">
            <a:avLst/>
          </a:prstGeom>
          <a:blipFill>
            <a:blip cstate="print" r:embed="rId3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5333706" y="4434815"/>
            <a:ext cx="400851" cy="106259"/>
          </a:xfrm>
          <a:prstGeom prst="rect">
            <a:avLst/>
          </a:prstGeom>
          <a:blipFill>
            <a:blip cstate="print" r:embed="rId3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5044428" y="4434955"/>
            <a:ext cx="252226" cy="105979"/>
          </a:xfrm>
          <a:prstGeom prst="rect">
            <a:avLst/>
          </a:prstGeom>
          <a:blipFill>
            <a:blip cstate="print" r:embed="rId3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4628756" y="4434955"/>
            <a:ext cx="367574" cy="105979"/>
          </a:xfrm>
          <a:prstGeom prst="rect">
            <a:avLst/>
          </a:prstGeom>
          <a:blipFill>
            <a:blip cstate="print" r:embed="rId3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4450071" y="4434955"/>
            <a:ext cx="138277" cy="106119"/>
          </a:xfrm>
          <a:prstGeom prst="rect">
            <a:avLst/>
          </a:prstGeom>
          <a:blipFill>
            <a:blip cstate="print" r:embed="rId3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4291520" y="4439010"/>
            <a:ext cx="117025" cy="100246"/>
          </a:xfrm>
          <a:prstGeom prst="rect">
            <a:avLst/>
          </a:prstGeom>
          <a:blipFill>
            <a:blip cstate="print" r:embed="rId3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3993992" y="4434955"/>
            <a:ext cx="256282" cy="135899"/>
          </a:xfrm>
          <a:prstGeom prst="rect">
            <a:avLst/>
          </a:prstGeom>
          <a:blipFill>
            <a:blip cstate="print" r:embed="rId3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3784828" y="4454669"/>
            <a:ext cx="170435" cy="86545"/>
          </a:xfrm>
          <a:prstGeom prst="rect">
            <a:avLst/>
          </a:prstGeom>
          <a:blipFill>
            <a:blip cstate="print" r:embed="rId3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3469125" y="4434955"/>
            <a:ext cx="283125" cy="105979"/>
          </a:xfrm>
          <a:prstGeom prst="rect">
            <a:avLst/>
          </a:prstGeom>
          <a:blipFill>
            <a:blip cstate="print" r:embed="rId3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2952646" y="4434955"/>
            <a:ext cx="477051" cy="128349"/>
          </a:xfrm>
          <a:prstGeom prst="rect">
            <a:avLst/>
          </a:prstGeom>
          <a:blipFill>
            <a:blip cstate="print" r:embed="rId3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2634845" y="4434955"/>
            <a:ext cx="283545" cy="106119"/>
          </a:xfrm>
          <a:prstGeom prst="rect">
            <a:avLst/>
          </a:prstGeom>
          <a:blipFill>
            <a:blip cstate="print" r:embed="rId3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2369475" y="4472705"/>
            <a:ext cx="226361" cy="68509"/>
          </a:xfrm>
          <a:prstGeom prst="rect">
            <a:avLst/>
          </a:prstGeom>
          <a:blipFill>
            <a:blip cstate="print" r:embed="rId3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2112075" y="4443764"/>
            <a:ext cx="224264" cy="97171"/>
          </a:xfrm>
          <a:prstGeom prst="rect">
            <a:avLst/>
          </a:prstGeom>
          <a:blipFill>
            <a:blip cstate="print" r:embed="rId3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1714579" y="4454669"/>
            <a:ext cx="349259" cy="116185"/>
          </a:xfrm>
          <a:prstGeom prst="rect">
            <a:avLst/>
          </a:prstGeom>
          <a:blipFill>
            <a:blip cstate="print" r:embed="rId3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1107919" y="4434955"/>
            <a:ext cx="569608" cy="135899"/>
          </a:xfrm>
          <a:prstGeom prst="rect">
            <a:avLst/>
          </a:prstGeom>
          <a:blipFill>
            <a:blip cstate="print" r:embed="rId3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857929" y="4472845"/>
            <a:ext cx="212938" cy="68089"/>
          </a:xfrm>
          <a:prstGeom prst="rect">
            <a:avLst/>
          </a:prstGeom>
          <a:blipFill>
            <a:blip cstate="print" r:embed="rId3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547678" y="4472845"/>
            <a:ext cx="266488" cy="68369"/>
          </a:xfrm>
          <a:prstGeom prst="rect">
            <a:avLst/>
          </a:prstGeom>
          <a:blipFill>
            <a:blip cstate="print" r:embed="rId3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6002863" y="4229894"/>
            <a:ext cx="909919" cy="135899"/>
          </a:xfrm>
          <a:prstGeom prst="rect">
            <a:avLst/>
          </a:prstGeom>
          <a:blipFill>
            <a:blip cstate="print" r:embed="rId3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5844871" y="4267784"/>
            <a:ext cx="121360" cy="68089"/>
          </a:xfrm>
          <a:prstGeom prst="rect">
            <a:avLst/>
          </a:prstGeom>
          <a:blipFill>
            <a:blip cstate="print" r:embed="rId3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5205495" y="4229894"/>
            <a:ext cx="598968" cy="107936"/>
          </a:xfrm>
          <a:prstGeom prst="rect">
            <a:avLst/>
          </a:prstGeom>
          <a:blipFill>
            <a:blip cstate="print" r:embed="rId3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4803246" y="4249608"/>
            <a:ext cx="369532" cy="86545"/>
          </a:xfrm>
          <a:prstGeom prst="rect">
            <a:avLst/>
          </a:prstGeom>
          <a:blipFill>
            <a:blip cstate="print" r:embed="rId3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4624002" y="4229894"/>
            <a:ext cx="138277" cy="106119"/>
          </a:xfrm>
          <a:prstGeom prst="rect">
            <a:avLst/>
          </a:prstGeom>
          <a:blipFill>
            <a:blip cstate="print" r:embed="rId3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4341435" y="4238702"/>
            <a:ext cx="243838" cy="97171"/>
          </a:xfrm>
          <a:prstGeom prst="rect">
            <a:avLst/>
          </a:prstGeom>
          <a:blipFill>
            <a:blip cstate="print" r:embed="rId3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3743164" y="4233949"/>
            <a:ext cx="554089" cy="131845"/>
          </a:xfrm>
          <a:prstGeom prst="rect">
            <a:avLst/>
          </a:prstGeom>
          <a:blipFill>
            <a:blip cstate="print" r:embed="rId3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3743164" y="4233949"/>
            <a:ext cx="450625" cy="131845"/>
          </a:xfrm>
          <a:prstGeom prst="rect">
            <a:avLst/>
          </a:prstGeom>
          <a:blipFill>
            <a:blip cstate="print" r:embed="rId3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3495271" y="4267784"/>
            <a:ext cx="206367" cy="68089"/>
          </a:xfrm>
          <a:prstGeom prst="rect">
            <a:avLst/>
          </a:prstGeom>
          <a:blipFill>
            <a:blip cstate="print" r:embed="rId3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2855475" y="4229894"/>
            <a:ext cx="598270" cy="135899"/>
          </a:xfrm>
          <a:prstGeom prst="rect">
            <a:avLst/>
          </a:prstGeom>
          <a:blipFill>
            <a:blip cstate="print" r:embed="rId3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2679587" y="4267784"/>
            <a:ext cx="140374" cy="68089"/>
          </a:xfrm>
          <a:prstGeom prst="rect">
            <a:avLst/>
          </a:prstGeom>
          <a:blipFill>
            <a:blip cstate="print" r:embed="rId3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2094458" y="4229894"/>
            <a:ext cx="541645" cy="106259"/>
          </a:xfrm>
          <a:prstGeom prst="rect">
            <a:avLst/>
          </a:prstGeom>
          <a:blipFill>
            <a:blip cstate="print" r:embed="rId4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1667741" y="4229894"/>
            <a:ext cx="390784" cy="107936"/>
          </a:xfrm>
          <a:prstGeom prst="rect">
            <a:avLst/>
          </a:prstGeom>
          <a:blipFill>
            <a:blip cstate="print" r:embed="rId4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1420547" y="4229894"/>
            <a:ext cx="206647" cy="135899"/>
          </a:xfrm>
          <a:prstGeom prst="rect">
            <a:avLst/>
          </a:prstGeom>
          <a:blipFill>
            <a:blip cstate="print" r:embed="rId4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1420547" y="4233949"/>
            <a:ext cx="117864" cy="131845"/>
          </a:xfrm>
          <a:prstGeom prst="rect">
            <a:avLst/>
          </a:prstGeom>
          <a:blipFill>
            <a:blip cstate="print" r:embed="rId4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1204951" y="4229894"/>
            <a:ext cx="178963" cy="106119"/>
          </a:xfrm>
          <a:prstGeom prst="rect">
            <a:avLst/>
          </a:prstGeom>
          <a:blipFill>
            <a:blip cstate="print" r:embed="rId4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1046400" y="4233949"/>
            <a:ext cx="117025" cy="100246"/>
          </a:xfrm>
          <a:prstGeom prst="rect">
            <a:avLst/>
          </a:prstGeom>
          <a:blipFill>
            <a:blip cstate="print" r:embed="rId4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546979" y="4229894"/>
            <a:ext cx="459852" cy="105979"/>
          </a:xfrm>
          <a:prstGeom prst="rect">
            <a:avLst/>
          </a:prstGeom>
          <a:blipFill>
            <a:blip cstate="print" r:embed="rId4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6288704" y="4062721"/>
            <a:ext cx="267885" cy="68089"/>
          </a:xfrm>
          <a:prstGeom prst="rect">
            <a:avLst/>
          </a:prstGeom>
          <a:blipFill>
            <a:blip cstate="print" r:embed="rId4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5975098" y="4024832"/>
            <a:ext cx="275715" cy="105978"/>
          </a:xfrm>
          <a:prstGeom prst="rect">
            <a:avLst/>
          </a:prstGeom>
          <a:blipFill>
            <a:blip cstate="print" r:embed="rId4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5797672" y="4062721"/>
            <a:ext cx="140373" cy="68089"/>
          </a:xfrm>
          <a:prstGeom prst="rect">
            <a:avLst/>
          </a:prstGeom>
          <a:blipFill>
            <a:blip cstate="print" r:embed="rId4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5508394" y="4024832"/>
            <a:ext cx="252226" cy="105978"/>
          </a:xfrm>
          <a:prstGeom prst="rect">
            <a:avLst/>
          </a:prstGeom>
          <a:blipFill>
            <a:blip cstate="print" r:embed="rId4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4864962" y="4044546"/>
            <a:ext cx="595334" cy="116185"/>
          </a:xfrm>
          <a:prstGeom prst="rect">
            <a:avLst/>
          </a:prstGeom>
          <a:blipFill>
            <a:blip cstate="print" r:embed="rId4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4521295" y="4024832"/>
            <a:ext cx="303679" cy="106119"/>
          </a:xfrm>
          <a:prstGeom prst="rect">
            <a:avLst/>
          </a:prstGeom>
          <a:blipFill>
            <a:blip cstate="print" r:embed="rId4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4062001" y="4024832"/>
            <a:ext cx="426577" cy="135899"/>
          </a:xfrm>
          <a:prstGeom prst="rect">
            <a:avLst/>
          </a:prstGeom>
          <a:blipFill>
            <a:blip cstate="print" r:embed="rId4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3887092" y="4024832"/>
            <a:ext cx="138277" cy="106119"/>
          </a:xfrm>
          <a:prstGeom prst="rect">
            <a:avLst/>
          </a:prstGeom>
          <a:blipFill>
            <a:blip cstate="print" r:embed="rId4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3578239" y="4044546"/>
            <a:ext cx="267327" cy="86545"/>
          </a:xfrm>
          <a:prstGeom prst="rect">
            <a:avLst/>
          </a:prstGeom>
          <a:blipFill>
            <a:blip cstate="print" r:embed="rId4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3203533" y="4024832"/>
            <a:ext cx="337095" cy="106119"/>
          </a:xfrm>
          <a:prstGeom prst="rect">
            <a:avLst/>
          </a:prstGeom>
          <a:blipFill>
            <a:blip cstate="print" r:embed="rId4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2707328" y="4024832"/>
            <a:ext cx="451184" cy="106398"/>
          </a:xfrm>
          <a:prstGeom prst="rect">
            <a:avLst/>
          </a:prstGeom>
          <a:blipFill>
            <a:blip cstate="print" r:embed="rId4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2394700" y="4062721"/>
            <a:ext cx="273199" cy="68089"/>
          </a:xfrm>
          <a:prstGeom prst="rect">
            <a:avLst/>
          </a:prstGeom>
          <a:blipFill>
            <a:blip cstate="print" r:embed="rId4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1947150" y="4028886"/>
            <a:ext cx="406723" cy="131845"/>
          </a:xfrm>
          <a:prstGeom prst="rect">
            <a:avLst/>
          </a:prstGeom>
          <a:blipFill>
            <a:blip cstate="print" r:embed="rId4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1363699" y="4024832"/>
            <a:ext cx="543882" cy="106119"/>
          </a:xfrm>
          <a:prstGeom prst="rect">
            <a:avLst/>
          </a:prstGeom>
          <a:blipFill>
            <a:blip cstate="print" r:embed="rId4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549636" y="4028886"/>
            <a:ext cx="777431" cy="131845"/>
          </a:xfrm>
          <a:prstGeom prst="rect">
            <a:avLst/>
          </a:prstGeom>
          <a:blipFill>
            <a:blip cstate="print" r:embed="rId4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549636" y="4033640"/>
            <a:ext cx="304994" cy="97170"/>
          </a:xfrm>
          <a:prstGeom prst="rect">
            <a:avLst/>
          </a:prstGeom>
          <a:blipFill>
            <a:blip cstate="print" r:embed="rId4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1108618" y="3727819"/>
            <a:ext cx="284944" cy="134641"/>
          </a:xfrm>
          <a:prstGeom prst="rect">
            <a:avLst/>
          </a:prstGeom>
          <a:blipFill>
            <a:blip cstate="print" r:embed="rId4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1108618" y="3730615"/>
            <a:ext cx="146806" cy="131845"/>
          </a:xfrm>
          <a:prstGeom prst="rect">
            <a:avLst/>
          </a:prstGeom>
          <a:blipFill>
            <a:blip cstate="print" r:embed="rId4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808015" y="3726561"/>
            <a:ext cx="264530" cy="106258"/>
          </a:xfrm>
          <a:prstGeom prst="rect">
            <a:avLst/>
          </a:prstGeom>
          <a:blipFill>
            <a:blip cstate="print" r:embed="rId4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549076" y="3735369"/>
            <a:ext cx="220209" cy="97170"/>
          </a:xfrm>
          <a:prstGeom prst="rect">
            <a:avLst/>
          </a:prstGeom>
          <a:blipFill>
            <a:blip cstate="print" r:embed="rId4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6317169" y="3559389"/>
            <a:ext cx="583589" cy="68369"/>
          </a:xfrm>
          <a:prstGeom prst="rect">
            <a:avLst/>
          </a:prstGeom>
          <a:blipFill>
            <a:blip cstate="print" r:embed="rId4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6000627" y="3559389"/>
            <a:ext cx="276415" cy="98010"/>
          </a:xfrm>
          <a:prstGeom prst="rect">
            <a:avLst/>
          </a:prstGeom>
          <a:blipFill>
            <a:blip cstate="print" r:embed="rId4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5752733" y="3559389"/>
            <a:ext cx="206367" cy="68089"/>
          </a:xfrm>
          <a:prstGeom prst="rect">
            <a:avLst/>
          </a:prstGeom>
          <a:blipFill>
            <a:blip cstate="print" r:embed="rId4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5399839" y="3559389"/>
            <a:ext cx="314025" cy="68089"/>
          </a:xfrm>
          <a:prstGeom prst="rect">
            <a:avLst/>
          </a:prstGeom>
          <a:blipFill>
            <a:blip cstate="print" r:embed="rId4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5163411" y="3525554"/>
            <a:ext cx="188610" cy="131845"/>
          </a:xfrm>
          <a:prstGeom prst="rect">
            <a:avLst/>
          </a:prstGeom>
          <a:blipFill>
            <a:blip cstate="print" r:embed="rId4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4806601" y="3521500"/>
            <a:ext cx="319059" cy="106119"/>
          </a:xfrm>
          <a:prstGeom prst="rect">
            <a:avLst/>
          </a:prstGeom>
          <a:blipFill>
            <a:blip cstate="print" r:embed="rId4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4620088" y="3530308"/>
            <a:ext cx="151699" cy="97170"/>
          </a:xfrm>
          <a:prstGeom prst="rect">
            <a:avLst/>
          </a:prstGeom>
          <a:blipFill>
            <a:blip cstate="print" r:embed="rId4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4169602" y="3559389"/>
            <a:ext cx="408261" cy="68089"/>
          </a:xfrm>
          <a:prstGeom prst="rect">
            <a:avLst/>
          </a:prstGeom>
          <a:blipFill>
            <a:blip cstate="print" r:embed="rId4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3950510" y="3521500"/>
            <a:ext cx="178963" cy="106119"/>
          </a:xfrm>
          <a:prstGeom prst="rect">
            <a:avLst/>
          </a:prstGeom>
          <a:blipFill>
            <a:blip cstate="print" r:embed="rId4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3522535" y="3541214"/>
            <a:ext cx="389246" cy="86545"/>
          </a:xfrm>
          <a:prstGeom prst="rect">
            <a:avLst/>
          </a:prstGeom>
          <a:blipFill>
            <a:blip cstate="print" r:embed="rId4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3341334" y="3559389"/>
            <a:ext cx="140374" cy="68089"/>
          </a:xfrm>
          <a:prstGeom prst="rect">
            <a:avLst/>
          </a:prstGeom>
          <a:blipFill>
            <a:blip cstate="print" r:embed="rId4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2901474" y="3521500"/>
            <a:ext cx="398753" cy="106258"/>
          </a:xfrm>
          <a:prstGeom prst="rect">
            <a:avLst/>
          </a:prstGeom>
          <a:blipFill>
            <a:blip cstate="print" r:embed="rId4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2581856" y="3525554"/>
            <a:ext cx="278232" cy="131845"/>
          </a:xfrm>
          <a:prstGeom prst="rect">
            <a:avLst/>
          </a:prstGeom>
          <a:blipFill>
            <a:blip cstate="print" r:embed="rId4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2581856" y="3525554"/>
            <a:ext cx="188610" cy="131845"/>
          </a:xfrm>
          <a:prstGeom prst="rect">
            <a:avLst/>
          </a:prstGeom>
          <a:blipFill>
            <a:blip cstate="print" r:embed="rId4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2265593" y="3521500"/>
            <a:ext cx="278372" cy="106258"/>
          </a:xfrm>
          <a:prstGeom prst="rect">
            <a:avLst/>
          </a:prstGeom>
          <a:blipFill>
            <a:blip cstate="print" r:embed="rId4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1655857" y="3521500"/>
            <a:ext cx="569887" cy="135899"/>
          </a:xfrm>
          <a:prstGeom prst="rect">
            <a:avLst/>
          </a:prstGeom>
          <a:blipFill>
            <a:blip cstate="print" r:embed="rId4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1522473" y="3525554"/>
            <a:ext cx="90041" cy="102204"/>
          </a:xfrm>
          <a:prstGeom prst="rect">
            <a:avLst/>
          </a:prstGeom>
          <a:blipFill>
            <a:blip cstate="print" r:embed="rId4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1022352" y="3521500"/>
            <a:ext cx="463208" cy="106258"/>
          </a:xfrm>
          <a:prstGeom prst="rect">
            <a:avLst/>
          </a:prstGeom>
          <a:blipFill>
            <a:blip cstate="print" r:embed="rId4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530761" y="3525554"/>
            <a:ext cx="450485" cy="131845"/>
          </a:xfrm>
          <a:prstGeom prst="rect">
            <a:avLst/>
          </a:prstGeom>
          <a:blipFill>
            <a:blip cstate="print" r:embed="rId4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6462158" y="3320492"/>
            <a:ext cx="288718" cy="131845"/>
          </a:xfrm>
          <a:prstGeom prst="rect">
            <a:avLst/>
          </a:prstGeom>
          <a:blipFill>
            <a:blip cstate="print" r:embed="rId4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6462158" y="3320492"/>
            <a:ext cx="199097" cy="131845"/>
          </a:xfrm>
          <a:prstGeom prst="rect">
            <a:avLst/>
          </a:prstGeom>
          <a:blipFill>
            <a:blip cstate="print" r:embed="rId4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6069416" y="3316438"/>
            <a:ext cx="348559" cy="105978"/>
          </a:xfrm>
          <a:prstGeom prst="rect">
            <a:avLst/>
          </a:prstGeom>
          <a:blipFill>
            <a:blip cstate="print" r:embed="rId4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5715962" y="3320492"/>
            <a:ext cx="316681" cy="131845"/>
          </a:xfrm>
          <a:prstGeom prst="rect">
            <a:avLst/>
          </a:prstGeom>
          <a:blipFill>
            <a:blip cstate="print" r:embed="rId4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5457163" y="3320492"/>
            <a:ext cx="217273" cy="131845"/>
          </a:xfrm>
          <a:prstGeom prst="rect">
            <a:avLst/>
          </a:prstGeom>
          <a:blipFill>
            <a:blip cstate="print" r:embed="rId4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5457163" y="3320492"/>
            <a:ext cx="127651" cy="131845"/>
          </a:xfrm>
          <a:prstGeom prst="rect">
            <a:avLst/>
          </a:prstGeom>
          <a:blipFill>
            <a:blip cstate="print" r:embed="rId4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5145095" y="3316438"/>
            <a:ext cx="274457" cy="106119"/>
          </a:xfrm>
          <a:prstGeom prst="rect">
            <a:avLst/>
          </a:prstGeom>
          <a:blipFill>
            <a:blip cstate="print" r:embed="rId4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4797234" y="3316438"/>
            <a:ext cx="313745" cy="106119"/>
          </a:xfrm>
          <a:prstGeom prst="rect">
            <a:avLst/>
          </a:prstGeom>
          <a:blipFill>
            <a:blip cstate="print" r:embed="rId4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4413160" y="3316438"/>
            <a:ext cx="335977" cy="106258"/>
          </a:xfrm>
          <a:prstGeom prst="rect">
            <a:avLst/>
          </a:prstGeom>
          <a:blipFill>
            <a:blip cstate="print" r:embed="rId4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4169741" y="3354327"/>
            <a:ext cx="206367" cy="68089"/>
          </a:xfrm>
          <a:prstGeom prst="rect">
            <a:avLst/>
          </a:prstGeom>
          <a:blipFill>
            <a:blip cstate="print" r:embed="rId4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3937088" y="3336152"/>
            <a:ext cx="193923" cy="86265"/>
          </a:xfrm>
          <a:prstGeom prst="rect">
            <a:avLst/>
          </a:prstGeom>
          <a:blipFill>
            <a:blip cstate="print" r:embed="rId4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3804263" y="3320492"/>
            <a:ext cx="90041" cy="102204"/>
          </a:xfrm>
          <a:prstGeom prst="rect">
            <a:avLst/>
          </a:prstGeom>
          <a:blipFill>
            <a:blip cstate="print" r:embed="rId4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3513726" y="3317277"/>
            <a:ext cx="253765" cy="105140"/>
          </a:xfrm>
          <a:prstGeom prst="rect">
            <a:avLst/>
          </a:prstGeom>
          <a:blipFill>
            <a:blip cstate="print" r:embed="rId4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3317984" y="3354327"/>
            <a:ext cx="151140" cy="68089"/>
          </a:xfrm>
          <a:prstGeom prst="rect">
            <a:avLst/>
          </a:prstGeom>
          <a:blipFill>
            <a:blip cstate="print" r:embed="rId4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3037654" y="3336152"/>
            <a:ext cx="242719" cy="116185"/>
          </a:xfrm>
          <a:prstGeom prst="rect">
            <a:avLst/>
          </a:prstGeom>
          <a:blipFill>
            <a:blip cstate="print" r:embed="rId4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2580457" y="3316438"/>
            <a:ext cx="412595" cy="128349"/>
          </a:xfrm>
          <a:prstGeom prst="rect">
            <a:avLst/>
          </a:prstGeom>
          <a:blipFill>
            <a:blip cstate="print" r:embed="rId4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2270346" y="3354327"/>
            <a:ext cx="271241" cy="68369"/>
          </a:xfrm>
          <a:prstGeom prst="rect">
            <a:avLst/>
          </a:prstGeom>
          <a:blipFill>
            <a:blip cstate="print" r:embed="rId4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1632507" y="3316438"/>
            <a:ext cx="602604" cy="106119"/>
          </a:xfrm>
          <a:prstGeom prst="rect">
            <a:avLst/>
          </a:prstGeom>
          <a:blipFill>
            <a:blip cstate="print" r:embed="rId4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1439282" y="3316438"/>
            <a:ext cx="156033" cy="106258"/>
          </a:xfrm>
          <a:prstGeom prst="rect">
            <a:avLst/>
          </a:prstGeom>
          <a:blipFill>
            <a:blip cstate="print" r:embed="rId4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1156575" y="3316438"/>
            <a:ext cx="243138" cy="105978"/>
          </a:xfrm>
          <a:prstGeom prst="rect">
            <a:avLst/>
          </a:prstGeom>
          <a:blipFill>
            <a:blip cstate="print" r:embed="rId4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801164" y="3316438"/>
            <a:ext cx="318359" cy="105978"/>
          </a:xfrm>
          <a:prstGeom prst="rect">
            <a:avLst/>
          </a:prstGeom>
          <a:blipFill>
            <a:blip cstate="print" r:embed="rId4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546000" y="3317277"/>
            <a:ext cx="218811" cy="105140"/>
          </a:xfrm>
          <a:prstGeom prst="rect">
            <a:avLst/>
          </a:prstGeom>
          <a:blipFill>
            <a:blip cstate="print" r:embed="rId4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6297595" y="3111377"/>
            <a:ext cx="712919" cy="135899"/>
          </a:xfrm>
          <a:prstGeom prst="rect">
            <a:avLst/>
          </a:prstGeom>
          <a:blipFill>
            <a:blip cstate="print" r:embed="rId4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6044808" y="3115431"/>
            <a:ext cx="217273" cy="131845"/>
          </a:xfrm>
          <a:prstGeom prst="rect">
            <a:avLst/>
          </a:prstGeom>
          <a:blipFill>
            <a:blip cstate="print" r:embed="rId4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6044808" y="3115431"/>
            <a:ext cx="127651" cy="131845"/>
          </a:xfrm>
          <a:prstGeom prst="rect">
            <a:avLst/>
          </a:prstGeom>
          <a:blipFill>
            <a:blip cstate="print" r:embed="rId4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5233598" y="3111237"/>
            <a:ext cx="770802" cy="136039"/>
          </a:xfrm>
          <a:prstGeom prst="rect">
            <a:avLst/>
          </a:prstGeom>
          <a:blipFill>
            <a:blip cstate="print" r:embed="rId4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5233598" y="3111237"/>
            <a:ext cx="207625" cy="136039"/>
          </a:xfrm>
          <a:prstGeom prst="rect">
            <a:avLst/>
          </a:prstGeom>
          <a:blipFill>
            <a:blip cstate="print" r:embed="rId4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5057989" y="3149266"/>
            <a:ext cx="140374" cy="68089"/>
          </a:xfrm>
          <a:prstGeom prst="rect">
            <a:avLst/>
          </a:prstGeom>
          <a:blipFill>
            <a:blip cstate="print" r:embed="rId4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4748577" y="3149266"/>
            <a:ext cx="267885" cy="68089"/>
          </a:xfrm>
          <a:prstGeom prst="rect">
            <a:avLst/>
          </a:prstGeom>
          <a:blipFill>
            <a:blip cstate="print" r:embed="rId4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4434971" y="3111377"/>
            <a:ext cx="275716" cy="105978"/>
          </a:xfrm>
          <a:prstGeom prst="rect">
            <a:avLst/>
          </a:prstGeom>
          <a:blipFill>
            <a:blip cstate="print" r:embed="rId4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4115213" y="3111377"/>
            <a:ext cx="278512" cy="128349"/>
          </a:xfrm>
          <a:prstGeom prst="rect">
            <a:avLst/>
          </a:prstGeom>
          <a:blipFill>
            <a:blip cstate="print" r:embed="rId4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3683742" y="3131091"/>
            <a:ext cx="388127" cy="86545"/>
          </a:xfrm>
          <a:prstGeom prst="rect">
            <a:avLst/>
          </a:prstGeom>
          <a:blipFill>
            <a:blip cstate="print" r:embed="rId4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2768089" y="3111237"/>
            <a:ext cx="878600" cy="108077"/>
          </a:xfrm>
          <a:prstGeom prst="rect">
            <a:avLst/>
          </a:prstGeom>
          <a:blipFill>
            <a:blip cstate="print" r:embed="rId4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2592621" y="3111377"/>
            <a:ext cx="138277" cy="106119"/>
          </a:xfrm>
          <a:prstGeom prst="rect">
            <a:avLst/>
          </a:prstGeom>
          <a:blipFill>
            <a:blip cstate="print" r:embed="rId4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2229240" y="3120185"/>
            <a:ext cx="324511" cy="97170"/>
          </a:xfrm>
          <a:prstGeom prst="rect">
            <a:avLst/>
          </a:prstGeom>
          <a:blipFill>
            <a:blip cstate="print" r:embed="rId4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1393842" y="3115431"/>
            <a:ext cx="791216" cy="131845"/>
          </a:xfrm>
          <a:prstGeom prst="rect">
            <a:avLst/>
          </a:prstGeom>
          <a:blipFill>
            <a:blip cstate="print" r:embed="rId4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999562" y="3131091"/>
            <a:ext cx="353173" cy="86545"/>
          </a:xfrm>
          <a:prstGeom prst="rect">
            <a:avLst/>
          </a:prstGeom>
          <a:blipFill>
            <a:blip cstate="print" r:embed="rId4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820179" y="3111377"/>
            <a:ext cx="138277" cy="106119"/>
          </a:xfrm>
          <a:prstGeom prst="rect">
            <a:avLst/>
          </a:prstGeom>
          <a:blipFill>
            <a:blip cstate="print" r:embed="rId4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546700" y="3131091"/>
            <a:ext cx="234749" cy="86265"/>
          </a:xfrm>
          <a:prstGeom prst="rect">
            <a:avLst/>
          </a:prstGeom>
          <a:blipFill>
            <a:blip cstate="print" r:embed="rId4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6325838" y="2906315"/>
            <a:ext cx="639236" cy="135899"/>
          </a:xfrm>
          <a:prstGeom prst="rect">
            <a:avLst/>
          </a:prstGeom>
          <a:blipFill>
            <a:blip cstate="print" r:embed="rId4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6020761" y="2906315"/>
            <a:ext cx="261734" cy="106258"/>
          </a:xfrm>
          <a:prstGeom prst="rect">
            <a:avLst/>
          </a:prstGeom>
          <a:blipFill>
            <a:blip cstate="print" r:embed="rId4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5886537" y="2910369"/>
            <a:ext cx="90041" cy="102204"/>
          </a:xfrm>
          <a:prstGeom prst="rect">
            <a:avLst/>
          </a:prstGeom>
          <a:blipFill>
            <a:blip cstate="print" r:embed="rId4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5409067" y="2910369"/>
            <a:ext cx="437902" cy="101924"/>
          </a:xfrm>
          <a:prstGeom prst="rect">
            <a:avLst/>
          </a:prstGeom>
          <a:blipFill>
            <a:blip cstate="print" r:embed="rId4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4594222" y="2906315"/>
            <a:ext cx="767168" cy="135899"/>
          </a:xfrm>
          <a:prstGeom prst="rect">
            <a:avLst/>
          </a:prstGeom>
          <a:blipFill>
            <a:blip cstate="print" r:embed="rId4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3723450" y="2906315"/>
            <a:ext cx="832042" cy="106258"/>
          </a:xfrm>
          <a:prstGeom prst="rect">
            <a:avLst/>
          </a:prstGeom>
          <a:blipFill>
            <a:blip cstate="print" r:embed="rId4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3314350" y="2906315"/>
            <a:ext cx="365617" cy="106258"/>
          </a:xfrm>
          <a:prstGeom prst="rect">
            <a:avLst/>
          </a:prstGeom>
          <a:blipFill>
            <a:blip cstate="print" r:embed="rId4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3052056" y="2944204"/>
            <a:ext cx="223844" cy="98010"/>
          </a:xfrm>
          <a:prstGeom prst="rect">
            <a:avLst/>
          </a:prstGeom>
          <a:blipFill>
            <a:blip cstate="print" r:embed="rId4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2546342" y="2906315"/>
            <a:ext cx="464886" cy="105978"/>
          </a:xfrm>
          <a:prstGeom prst="rect">
            <a:avLst/>
          </a:prstGeom>
          <a:blipFill>
            <a:blip cstate="print" r:embed="rId4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2395062" y="2944204"/>
            <a:ext cx="116885" cy="68089"/>
          </a:xfrm>
          <a:prstGeom prst="rect">
            <a:avLst/>
          </a:prstGeom>
          <a:blipFill>
            <a:blip cstate="print" r:embed="rId4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2051535" y="2926029"/>
            <a:ext cx="304797" cy="86265"/>
          </a:xfrm>
          <a:prstGeom prst="rect">
            <a:avLst/>
          </a:prstGeom>
          <a:blipFill>
            <a:blip cstate="print" r:embed="rId4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1370493" y="2906175"/>
            <a:ext cx="640914" cy="128489"/>
          </a:xfrm>
          <a:prstGeom prst="rect">
            <a:avLst/>
          </a:prstGeom>
          <a:blipFill>
            <a:blip cstate="print" r:embed="rId4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1370493" y="2906175"/>
            <a:ext cx="128909" cy="106398"/>
          </a:xfrm>
          <a:prstGeom prst="rect">
            <a:avLst/>
          </a:prstGeom>
          <a:blipFill>
            <a:blip cstate="print" r:embed="rId4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543204" y="2906315"/>
            <a:ext cx="788559" cy="106258"/>
          </a:xfrm>
          <a:prstGeom prst="rect">
            <a:avLst/>
          </a:prstGeom>
          <a:blipFill>
            <a:blip cstate="print" r:embed="rId4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6106706" y="2739143"/>
            <a:ext cx="277952" cy="98010"/>
          </a:xfrm>
          <a:prstGeom prst="rect">
            <a:avLst/>
          </a:prstGeom>
          <a:blipFill>
            <a:blip cstate="print" r:embed="rId4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5762060" y="2701114"/>
            <a:ext cx="307874" cy="106119"/>
          </a:xfrm>
          <a:prstGeom prst="rect">
            <a:avLst/>
          </a:prstGeom>
          <a:blipFill>
            <a:blip cstate="print" r:embed="rId5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4234017" y="2701254"/>
            <a:ext cx="1492670" cy="107517"/>
          </a:xfrm>
          <a:prstGeom prst="rect">
            <a:avLst/>
          </a:prstGeom>
          <a:blipFill>
            <a:blip cstate="print" r:embed="rId5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4234017" y="2701254"/>
            <a:ext cx="769964" cy="106258"/>
          </a:xfrm>
          <a:prstGeom prst="rect">
            <a:avLst/>
          </a:prstGeom>
          <a:blipFill>
            <a:blip cstate="print" r:embed="rId5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4083434" y="2705308"/>
            <a:ext cx="117025" cy="100247"/>
          </a:xfrm>
          <a:prstGeom prst="rect">
            <a:avLst/>
          </a:prstGeom>
          <a:blipFill>
            <a:blip cstate="print" r:embed="rId5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3655599" y="2700974"/>
            <a:ext cx="385051" cy="126951"/>
          </a:xfrm>
          <a:prstGeom prst="rect">
            <a:avLst/>
          </a:prstGeom>
          <a:blipFill>
            <a:blip cstate="print" r:embed="rId5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3298091" y="2701254"/>
            <a:ext cx="317101" cy="105978"/>
          </a:xfrm>
          <a:prstGeom prst="rect">
            <a:avLst/>
          </a:prstGeom>
          <a:blipFill>
            <a:blip cstate="print" r:embed="rId5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2983506" y="2701254"/>
            <a:ext cx="275715" cy="105978"/>
          </a:xfrm>
          <a:prstGeom prst="rect">
            <a:avLst/>
          </a:prstGeom>
          <a:blipFill>
            <a:blip cstate="print" r:embed="rId5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2665984" y="2700974"/>
            <a:ext cx="283266" cy="126951"/>
          </a:xfrm>
          <a:prstGeom prst="rect">
            <a:avLst/>
          </a:prstGeom>
          <a:blipFill>
            <a:blip cstate="print" r:embed="rId5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2375028" y="2701254"/>
            <a:ext cx="252226" cy="105978"/>
          </a:xfrm>
          <a:prstGeom prst="rect">
            <a:avLst/>
          </a:prstGeom>
          <a:blipFill>
            <a:blip cstate="print" r:embed="rId5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2115670" y="2739143"/>
            <a:ext cx="216014" cy="68089"/>
          </a:xfrm>
          <a:prstGeom prst="rect">
            <a:avLst/>
          </a:prstGeom>
          <a:blipFill>
            <a:blip cstate="print" r:embed="rId5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1706164" y="2708992"/>
            <a:ext cx="373900" cy="97758"/>
          </a:xfrm>
          <a:prstGeom prst="rect">
            <a:avLst/>
          </a:prstGeom>
          <a:blipFill>
            <a:blip cstate="print" r:embed="rId5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1512639" y="2708992"/>
            <a:ext cx="390503" cy="124057"/>
          </a:xfrm>
          <a:prstGeom prst="rect">
            <a:avLst/>
          </a:prstGeom>
          <a:blipFill>
            <a:blip cstate="print" r:embed="rId5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1512639" y="2708992"/>
            <a:ext cx="180508" cy="124057"/>
          </a:xfrm>
          <a:prstGeom prst="rect">
            <a:avLst/>
          </a:prstGeom>
          <a:blipFill>
            <a:blip cstate="print" r:embed="rId5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1290556" y="2708992"/>
            <a:ext cx="179312" cy="97758"/>
          </a:xfrm>
          <a:prstGeom prst="rect">
            <a:avLst/>
          </a:prstGeom>
          <a:blipFill>
            <a:blip cstate="print" r:embed="rId5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1039651" y="2735424"/>
            <a:ext cx="201892" cy="71326"/>
          </a:xfrm>
          <a:prstGeom prst="rect">
            <a:avLst/>
          </a:prstGeom>
          <a:blipFill>
            <a:blip cstate="print" r:embed="rId5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1039651" y="2735424"/>
            <a:ext cx="126979" cy="71326"/>
          </a:xfrm>
          <a:prstGeom prst="rect">
            <a:avLst/>
          </a:prstGeom>
          <a:blipFill>
            <a:blip cstate="print" r:embed="rId5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817303" y="2735424"/>
            <a:ext cx="187547" cy="71326"/>
          </a:xfrm>
          <a:prstGeom prst="rect">
            <a:avLst/>
          </a:prstGeom>
          <a:blipFill>
            <a:blip cstate="print" r:embed="rId5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739999" y="2708992"/>
            <a:ext cx="209463" cy="97891"/>
          </a:xfrm>
          <a:prstGeom prst="rect">
            <a:avLst/>
          </a:prstGeom>
          <a:blipFill>
            <a:blip cstate="print" r:embed="rId5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552753" y="2714571"/>
            <a:ext cx="146734" cy="92179"/>
          </a:xfrm>
          <a:prstGeom prst="rect">
            <a:avLst/>
          </a:prstGeom>
          <a:blipFill>
            <a:blip cstate="print" r:embed="rId5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3798252" y="2402983"/>
            <a:ext cx="683139" cy="106258"/>
          </a:xfrm>
          <a:prstGeom prst="rect">
            <a:avLst/>
          </a:prstGeom>
          <a:blipFill>
            <a:blip cstate="print" r:embed="rId5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3525052" y="2407037"/>
            <a:ext cx="234610" cy="101924"/>
          </a:xfrm>
          <a:prstGeom prst="rect">
            <a:avLst/>
          </a:prstGeom>
          <a:blipFill>
            <a:blip cstate="print" r:embed="rId5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3263597" y="2440872"/>
            <a:ext cx="223844" cy="98010"/>
          </a:xfrm>
          <a:prstGeom prst="rect">
            <a:avLst/>
          </a:prstGeom>
          <a:blipFill>
            <a:blip cstate="print" r:embed="rId5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2311732" y="2402983"/>
            <a:ext cx="911457" cy="135899"/>
          </a:xfrm>
          <a:prstGeom prst="rect">
            <a:avLst/>
          </a:prstGeom>
          <a:blipFill>
            <a:blip cstate="print" r:embed="rId5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2136823" y="2402983"/>
            <a:ext cx="138277" cy="106119"/>
          </a:xfrm>
          <a:prstGeom prst="rect">
            <a:avLst/>
          </a:prstGeom>
          <a:blipFill>
            <a:blip cstate="print" r:embed="rId5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1819581" y="2402983"/>
            <a:ext cx="278372" cy="106258"/>
          </a:xfrm>
          <a:prstGeom prst="rect">
            <a:avLst/>
          </a:prstGeom>
          <a:blipFill>
            <a:blip cstate="print" r:embed="rId5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1419569" y="2402983"/>
            <a:ext cx="361283" cy="106258"/>
          </a:xfrm>
          <a:prstGeom prst="rect">
            <a:avLst/>
          </a:prstGeom>
          <a:blipFill>
            <a:blip cstate="print" r:embed="rId5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547538" y="2402983"/>
            <a:ext cx="831902" cy="128349"/>
          </a:xfrm>
          <a:prstGeom prst="rect">
            <a:avLst/>
          </a:prstGeom>
          <a:blipFill>
            <a:blip cstate="print" r:embed="rId5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6250757" y="2197921"/>
            <a:ext cx="657692" cy="106258"/>
          </a:xfrm>
          <a:prstGeom prst="rect">
            <a:avLst/>
          </a:prstGeom>
          <a:blipFill>
            <a:blip cstate="print" r:embed="rId5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5774545" y="2197921"/>
            <a:ext cx="436084" cy="128349"/>
          </a:xfrm>
          <a:prstGeom prst="rect">
            <a:avLst/>
          </a:prstGeom>
          <a:blipFill>
            <a:blip cstate="print" r:embed="rId5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5592784" y="2235810"/>
            <a:ext cx="140373" cy="68089"/>
          </a:xfrm>
          <a:prstGeom prst="rect">
            <a:avLst/>
          </a:prstGeom>
          <a:blipFill>
            <a:blip cstate="print" r:embed="rId5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5007376" y="2197921"/>
            <a:ext cx="543881" cy="106119"/>
          </a:xfrm>
          <a:prstGeom prst="rect">
            <a:avLst/>
          </a:prstGeom>
          <a:blipFill>
            <a:blip cstate="print" r:embed="rId5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4701740" y="2235810"/>
            <a:ext cx="271241" cy="68369"/>
          </a:xfrm>
          <a:prstGeom prst="rect">
            <a:avLst/>
          </a:prstGeom>
          <a:blipFill>
            <a:blip cstate="print" r:embed="rId5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3687097" y="2197921"/>
            <a:ext cx="979827" cy="106258"/>
          </a:xfrm>
          <a:prstGeom prst="rect">
            <a:avLst/>
          </a:prstGeom>
          <a:blipFill>
            <a:blip cstate="print" r:embed="rId5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3443539" y="2201975"/>
            <a:ext cx="206926" cy="101924"/>
          </a:xfrm>
          <a:prstGeom prst="rect">
            <a:avLst/>
          </a:prstGeom>
          <a:blipFill>
            <a:blip cstate="print" r:embed="rId5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2982986" y="2197921"/>
            <a:ext cx="412875" cy="135899"/>
          </a:xfrm>
          <a:prstGeom prst="rect">
            <a:avLst/>
          </a:prstGeom>
          <a:blipFill>
            <a:blip cstate="print" r:embed="rId5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2531102" y="2197921"/>
            <a:ext cx="410218" cy="135899"/>
          </a:xfrm>
          <a:prstGeom prst="rect">
            <a:avLst/>
          </a:prstGeom>
          <a:blipFill>
            <a:blip cstate="print" r:embed="rId5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2271744" y="2197921"/>
            <a:ext cx="223844" cy="105978"/>
          </a:xfrm>
          <a:prstGeom prst="rect">
            <a:avLst/>
          </a:prstGeom>
          <a:blipFill>
            <a:blip cstate="print" r:embed="rId5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2072227" y="2197921"/>
            <a:ext cx="162185" cy="106258"/>
          </a:xfrm>
          <a:prstGeom prst="rect">
            <a:avLst/>
          </a:prstGeom>
          <a:blipFill>
            <a:blip cstate="print" r:embed="rId5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1825033" y="2235810"/>
            <a:ext cx="206367" cy="68089"/>
          </a:xfrm>
          <a:prstGeom prst="rect">
            <a:avLst/>
          </a:prstGeom>
          <a:blipFill>
            <a:blip cstate="print" r:embed="rId5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1465148" y="2197921"/>
            <a:ext cx="318359" cy="105978"/>
          </a:xfrm>
          <a:prstGeom prst="rect">
            <a:avLst/>
          </a:prstGeom>
          <a:blipFill>
            <a:blip cstate="print" r:embed="rId5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1234732" y="2197921"/>
            <a:ext cx="196440" cy="105978"/>
          </a:xfrm>
          <a:prstGeom prst="rect">
            <a:avLst/>
          </a:prstGeom>
          <a:blipFill>
            <a:blip cstate="print" r:embed="rId5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981666" y="2235810"/>
            <a:ext cx="216014" cy="68089"/>
          </a:xfrm>
          <a:prstGeom prst="rect">
            <a:avLst/>
          </a:prstGeom>
          <a:blipFill>
            <a:blip cstate="print" r:embed="rId5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726363" y="2217635"/>
            <a:ext cx="222865" cy="86545"/>
          </a:xfrm>
          <a:prstGeom prst="rect">
            <a:avLst/>
          </a:prstGeom>
          <a:blipFill>
            <a:blip cstate="print" r:embed="rId5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547678" y="2197921"/>
            <a:ext cx="138277" cy="106119"/>
          </a:xfrm>
          <a:prstGeom prst="rect">
            <a:avLst/>
          </a:prstGeom>
          <a:blipFill>
            <a:blip cstate="print" r:embed="rId5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6669366" y="1992860"/>
            <a:ext cx="178962" cy="106119"/>
          </a:xfrm>
          <a:prstGeom prst="rect">
            <a:avLst/>
          </a:prstGeom>
          <a:blipFill>
            <a:blip cstate="print" r:embed="rId5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6219159" y="1992860"/>
            <a:ext cx="409099" cy="106258"/>
          </a:xfrm>
          <a:prstGeom prst="rect">
            <a:avLst/>
          </a:prstGeom>
          <a:blipFill>
            <a:blip cstate="print" r:embed="rId5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5632773" y="1992860"/>
            <a:ext cx="544441" cy="105978"/>
          </a:xfrm>
          <a:prstGeom prst="rect">
            <a:avLst/>
          </a:prstGeom>
          <a:blipFill>
            <a:blip cstate="print" r:embed="rId5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5350345" y="1996914"/>
            <a:ext cx="244118" cy="102204"/>
          </a:xfrm>
          <a:prstGeom prst="rect">
            <a:avLst/>
          </a:prstGeom>
          <a:blipFill>
            <a:blip cstate="print" r:embed="rId5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5350345" y="1996914"/>
            <a:ext cx="211960" cy="102204"/>
          </a:xfrm>
          <a:prstGeom prst="rect">
            <a:avLst/>
          </a:prstGeom>
          <a:blipFill>
            <a:blip cstate="print" r:embed="rId5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4282573" y="1992860"/>
            <a:ext cx="1027224" cy="135899"/>
          </a:xfrm>
          <a:prstGeom prst="rect">
            <a:avLst/>
          </a:prstGeom>
          <a:blipFill>
            <a:blip cstate="print" r:embed="rId5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4282573" y="1992860"/>
            <a:ext cx="529621" cy="135899"/>
          </a:xfrm>
          <a:prstGeom prst="rect">
            <a:avLst/>
          </a:prstGeom>
          <a:blipFill>
            <a:blip cstate="print" r:embed="rId5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3870257" y="1992860"/>
            <a:ext cx="370930" cy="135899"/>
          </a:xfrm>
          <a:prstGeom prst="rect">
            <a:avLst/>
          </a:prstGeom>
          <a:blipFill>
            <a:blip cstate="print" r:embed="rId5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3693110" y="2030749"/>
            <a:ext cx="140373" cy="68089"/>
          </a:xfrm>
          <a:prstGeom prst="rect">
            <a:avLst/>
          </a:prstGeom>
          <a:blipFill>
            <a:blip cstate="print" r:embed="rId5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2661691" y="1992860"/>
            <a:ext cx="991571" cy="135899"/>
          </a:xfrm>
          <a:prstGeom prst="rect">
            <a:avLst/>
          </a:prstGeom>
          <a:blipFill>
            <a:blip cstate="print" r:embed="rId5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2406947" y="1992860"/>
            <a:ext cx="219649" cy="106258"/>
          </a:xfrm>
          <a:prstGeom prst="rect">
            <a:avLst/>
          </a:prstGeom>
          <a:blipFill>
            <a:blip cstate="print" r:embed="rId5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2148288" y="1996914"/>
            <a:ext cx="217272" cy="131845"/>
          </a:xfrm>
          <a:prstGeom prst="rect">
            <a:avLst/>
          </a:prstGeom>
          <a:blipFill>
            <a:blip cstate="print" r:embed="rId5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2148288" y="1996914"/>
            <a:ext cx="127651" cy="131845"/>
          </a:xfrm>
          <a:prstGeom prst="rect">
            <a:avLst/>
          </a:prstGeom>
          <a:blipFill>
            <a:blip cstate="print" r:embed="rId5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1563998" y="1992860"/>
            <a:ext cx="543882" cy="106119"/>
          </a:xfrm>
          <a:prstGeom prst="rect">
            <a:avLst/>
          </a:prstGeom>
          <a:blipFill>
            <a:blip cstate="print" r:embed="rId5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1272762" y="1992860"/>
            <a:ext cx="253904" cy="105978"/>
          </a:xfrm>
          <a:prstGeom prst="rect">
            <a:avLst/>
          </a:prstGeom>
          <a:blipFill>
            <a:blip cstate="print" r:embed="rId5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545022" y="1992860"/>
            <a:ext cx="689011" cy="135899"/>
          </a:xfrm>
          <a:prstGeom prst="rect">
            <a:avLst/>
          </a:prstGeom>
          <a:blipFill>
            <a:blip cstate="print" r:embed="rId5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6534687" y="1787658"/>
            <a:ext cx="411196" cy="136039"/>
          </a:xfrm>
          <a:prstGeom prst="rect">
            <a:avLst/>
          </a:prstGeom>
          <a:blipFill>
            <a:blip cstate="print" r:embed="rId5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6329437" y="1807512"/>
            <a:ext cx="170434" cy="86545"/>
          </a:xfrm>
          <a:prstGeom prst="rect">
            <a:avLst/>
          </a:prstGeom>
          <a:blipFill>
            <a:blip cstate="print" r:embed="rId5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5921036" y="1787798"/>
            <a:ext cx="371349" cy="106119"/>
          </a:xfrm>
          <a:prstGeom prst="rect">
            <a:avLst/>
          </a:prstGeom>
          <a:blipFill>
            <a:blip cstate="print" r:embed="rId5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5419377" y="1787798"/>
            <a:ext cx="464887" cy="105978"/>
          </a:xfrm>
          <a:prstGeom prst="rect">
            <a:avLst/>
          </a:prstGeom>
          <a:blipFill>
            <a:blip cstate="print" r:embed="rId5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5092768" y="1825687"/>
            <a:ext cx="292214" cy="68089"/>
          </a:xfrm>
          <a:prstGeom prst="rect">
            <a:avLst/>
          </a:prstGeom>
          <a:blipFill>
            <a:blip cstate="print" r:embed="rId5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4878290" y="1787798"/>
            <a:ext cx="178963" cy="106119"/>
          </a:xfrm>
          <a:prstGeom prst="rect">
            <a:avLst/>
          </a:prstGeom>
          <a:blipFill>
            <a:blip cstate="print" r:embed="rId5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4185085" y="1787798"/>
            <a:ext cx="647486" cy="135899"/>
          </a:xfrm>
          <a:prstGeom prst="rect">
            <a:avLst/>
          </a:prstGeom>
          <a:blipFill>
            <a:blip cstate="print" r:embed="rId5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4003185" y="1825687"/>
            <a:ext cx="140374" cy="68089"/>
          </a:xfrm>
          <a:prstGeom prst="rect">
            <a:avLst/>
          </a:prstGeom>
          <a:blipFill>
            <a:blip cstate="print" r:embed="rId5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3724253" y="1807512"/>
            <a:ext cx="235449" cy="116185"/>
          </a:xfrm>
          <a:prstGeom prst="rect">
            <a:avLst/>
          </a:prstGeom>
          <a:blipFill>
            <a:blip cstate="print" r:embed="rId5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3389954" y="1787798"/>
            <a:ext cx="293472" cy="106258"/>
          </a:xfrm>
          <a:prstGeom prst="rect">
            <a:avLst/>
          </a:prstGeom>
          <a:blipFill>
            <a:blip cstate="print" r:embed="rId5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2827336" y="1787798"/>
            <a:ext cx="522210" cy="105978"/>
          </a:xfrm>
          <a:prstGeom prst="rect">
            <a:avLst/>
          </a:prstGeom>
          <a:blipFill>
            <a:blip cstate="print" r:embed="rId5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2141121" y="1787798"/>
            <a:ext cx="649582" cy="135899"/>
          </a:xfrm>
          <a:prstGeom prst="rect">
            <a:avLst/>
          </a:prstGeom>
          <a:blipFill>
            <a:blip cstate="print" r:embed="rId5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1654843" y="1787798"/>
            <a:ext cx="447409" cy="107936"/>
          </a:xfrm>
          <a:prstGeom prst="rect">
            <a:avLst/>
          </a:prstGeom>
          <a:blipFill>
            <a:blip cstate="print" r:embed="rId5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833985" y="1787798"/>
            <a:ext cx="783805" cy="135899"/>
          </a:xfrm>
          <a:prstGeom prst="rect">
            <a:avLst/>
          </a:prstGeom>
          <a:blipFill>
            <a:blip cstate="print" r:embed="rId5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540128" y="1787798"/>
            <a:ext cx="254009" cy="105978"/>
          </a:xfrm>
          <a:prstGeom prst="rect">
            <a:avLst/>
          </a:prstGeom>
          <a:blipFill>
            <a:blip cstate="print" r:embed="rId5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1019556" y="1489527"/>
            <a:ext cx="702713" cy="106258"/>
          </a:xfrm>
          <a:prstGeom prst="rect">
            <a:avLst/>
          </a:prstGeom>
          <a:blipFill>
            <a:blip cstate="print" r:embed="rId5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547678" y="1489527"/>
            <a:ext cx="439440" cy="106119"/>
          </a:xfrm>
          <a:prstGeom prst="rect">
            <a:avLst/>
          </a:prstGeom>
          <a:blipFill>
            <a:blip cstate="print" r:embed="rId5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6568279" y="1284466"/>
            <a:ext cx="178963" cy="106119"/>
          </a:xfrm>
          <a:prstGeom prst="rect">
            <a:avLst/>
          </a:prstGeom>
          <a:blipFill>
            <a:blip cstate="print" r:embed="rId5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6118072" y="1284466"/>
            <a:ext cx="409100" cy="106258"/>
          </a:xfrm>
          <a:prstGeom prst="rect">
            <a:avLst/>
          </a:prstGeom>
          <a:blipFill>
            <a:blip cstate="print" r:embed="rId5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5870039" y="1284466"/>
            <a:ext cx="206786" cy="105978"/>
          </a:xfrm>
          <a:prstGeom prst="rect">
            <a:avLst/>
          </a:prstGeom>
          <a:blipFill>
            <a:blip cstate="print" r:embed="rId5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5559229" y="1322355"/>
            <a:ext cx="271242" cy="68369"/>
          </a:xfrm>
          <a:prstGeom prst="rect">
            <a:avLst/>
          </a:prstGeom>
          <a:blipFill>
            <a:blip cstate="print" r:embed="rId5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4713764" y="1284466"/>
            <a:ext cx="814705" cy="135899"/>
          </a:xfrm>
          <a:prstGeom prst="rect">
            <a:avLst/>
          </a:prstGeom>
          <a:blipFill>
            <a:blip cstate="print" r:embed="rId5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4385896" y="1304180"/>
            <a:ext cx="288439" cy="86545"/>
          </a:xfrm>
          <a:prstGeom prst="rect">
            <a:avLst/>
          </a:prstGeom>
          <a:blipFill>
            <a:blip cstate="print" r:embed="rId5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4206373" y="1284466"/>
            <a:ext cx="138277" cy="106119"/>
          </a:xfrm>
          <a:prstGeom prst="rect">
            <a:avLst/>
          </a:prstGeom>
          <a:blipFill>
            <a:blip cstate="print" r:embed="rId5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4072849" y="1288520"/>
            <a:ext cx="90040" cy="102204"/>
          </a:xfrm>
          <a:prstGeom prst="rect">
            <a:avLst/>
          </a:prstGeom>
          <a:blipFill>
            <a:blip cstate="print" r:embed="rId5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3796154" y="1293274"/>
            <a:ext cx="235169" cy="97450"/>
          </a:xfrm>
          <a:prstGeom prst="rect">
            <a:avLst/>
          </a:prstGeom>
          <a:blipFill>
            <a:blip cstate="print" r:embed="rId5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3301486" y="1284466"/>
            <a:ext cx="446990" cy="106119"/>
          </a:xfrm>
          <a:prstGeom prst="rect">
            <a:avLst/>
          </a:prstGeom>
          <a:blipFill>
            <a:blip cstate="print" r:embed="rId5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2113473" y="1284466"/>
            <a:ext cx="1146487" cy="106258"/>
          </a:xfrm>
          <a:prstGeom prst="rect">
            <a:avLst/>
          </a:prstGeom>
          <a:blipFill>
            <a:blip cstate="print" r:embed="rId5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1257382" y="1284466"/>
            <a:ext cx="817920" cy="135899"/>
          </a:xfrm>
          <a:prstGeom prst="rect">
            <a:avLst/>
          </a:prstGeom>
          <a:blipFill>
            <a:blip cstate="print" r:embed="rId5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545022" y="1284466"/>
            <a:ext cx="669017" cy="135899"/>
          </a:xfrm>
          <a:prstGeom prst="rect">
            <a:avLst/>
          </a:prstGeom>
          <a:blipFill>
            <a:blip cstate="print" r:embed="rId5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6324020" y="1083458"/>
            <a:ext cx="278232" cy="131845"/>
          </a:xfrm>
          <a:prstGeom prst="rect">
            <a:avLst/>
          </a:prstGeom>
          <a:blipFill>
            <a:blip cstate="print" r:embed="rId5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6324020" y="1083458"/>
            <a:ext cx="188610" cy="131845"/>
          </a:xfrm>
          <a:prstGeom prst="rect">
            <a:avLst/>
          </a:prstGeom>
          <a:blipFill>
            <a:blip cstate="print" r:embed="rId5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6067459" y="1117293"/>
            <a:ext cx="216014" cy="68089"/>
          </a:xfrm>
          <a:prstGeom prst="rect">
            <a:avLst/>
          </a:prstGeom>
          <a:blipFill>
            <a:blip cstate="print" r:embed="rId5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5752594" y="1099118"/>
            <a:ext cx="280050" cy="86265"/>
          </a:xfrm>
          <a:prstGeom prst="rect">
            <a:avLst/>
          </a:prstGeom>
          <a:blipFill>
            <a:blip cstate="print" r:embed="rId5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5598517" y="1083458"/>
            <a:ext cx="117025" cy="100247"/>
          </a:xfrm>
          <a:prstGeom prst="rect">
            <a:avLst/>
          </a:prstGeom>
          <a:blipFill>
            <a:blip cstate="print" r:embed="rId5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5326156" y="1097300"/>
            <a:ext cx="227759" cy="90041"/>
          </a:xfrm>
          <a:prstGeom prst="rect">
            <a:avLst/>
          </a:prstGeom>
          <a:blipFill>
            <a:blip cstate="print" r:embed="rId5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5247440" y="1097300"/>
            <a:ext cx="150580" cy="88362"/>
          </a:xfrm>
          <a:prstGeom prst="rect">
            <a:avLst/>
          </a:prstGeom>
          <a:blipFill>
            <a:blip cstate="print" r:embed="rId5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5086931" y="1083458"/>
            <a:ext cx="117025" cy="100247"/>
          </a:xfrm>
          <a:prstGeom prst="rect">
            <a:avLst/>
          </a:prstGeom>
          <a:blipFill>
            <a:blip cstate="print" r:embed="rId5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4742287" y="1079264"/>
            <a:ext cx="307873" cy="106119"/>
          </a:xfrm>
          <a:prstGeom prst="rect">
            <a:avLst/>
          </a:prstGeom>
          <a:blipFill>
            <a:blip cstate="print" r:embed="rId5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4183024" y="1079404"/>
            <a:ext cx="523888" cy="106258"/>
          </a:xfrm>
          <a:prstGeom prst="rect">
            <a:avLst/>
          </a:prstGeom>
          <a:blipFill>
            <a:blip cstate="print" r:embed="rId5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3975817" y="1088212"/>
            <a:ext cx="166240" cy="97170"/>
          </a:xfrm>
          <a:prstGeom prst="rect">
            <a:avLst/>
          </a:prstGeom>
          <a:blipFill>
            <a:blip cstate="print" r:embed="rId6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3566576" y="1083458"/>
            <a:ext cx="361563" cy="131845"/>
          </a:xfrm>
          <a:prstGeom prst="rect">
            <a:avLst/>
          </a:prstGeom>
          <a:blipFill>
            <a:blip cstate="print" r:embed="rId6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3566576" y="1083458"/>
            <a:ext cx="324093" cy="131845"/>
          </a:xfrm>
          <a:prstGeom prst="rect">
            <a:avLst/>
          </a:prstGeom>
          <a:blipFill>
            <a:blip cstate="print" r:embed="rId6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3077502" y="1079404"/>
            <a:ext cx="450625" cy="106258"/>
          </a:xfrm>
          <a:prstGeom prst="rect">
            <a:avLst/>
          </a:prstGeom>
          <a:blipFill>
            <a:blip cstate="print" r:embed="rId6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2877985" y="1079404"/>
            <a:ext cx="156033" cy="106258"/>
          </a:xfrm>
          <a:prstGeom prst="rect">
            <a:avLst/>
          </a:prstGeom>
          <a:blipFill>
            <a:blip cstate="print" r:embed="rId6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2434490" y="1083458"/>
            <a:ext cx="401690" cy="131845"/>
          </a:xfrm>
          <a:prstGeom prst="rect">
            <a:avLst/>
          </a:prstGeom>
          <a:blipFill>
            <a:blip cstate="print" r:embed="rId6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1913816" y="1079404"/>
            <a:ext cx="482223" cy="106258"/>
          </a:xfrm>
          <a:prstGeom prst="rect">
            <a:avLst/>
          </a:prstGeom>
          <a:blipFill>
            <a:blip cstate="print" r:embed="rId6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1665784" y="1117293"/>
            <a:ext cx="206367" cy="68089"/>
          </a:xfrm>
          <a:prstGeom prst="rect">
            <a:avLst/>
          </a:prstGeom>
          <a:blipFill>
            <a:blip cstate="print" r:embed="rId6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1483884" y="1117293"/>
            <a:ext cx="140374" cy="68089"/>
          </a:xfrm>
          <a:prstGeom prst="rect">
            <a:avLst/>
          </a:prstGeom>
          <a:blipFill>
            <a:blip cstate="print" r:embed="rId6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546700" y="1079404"/>
            <a:ext cx="895658" cy="135899"/>
          </a:xfrm>
          <a:prstGeom prst="rect">
            <a:avLst/>
          </a:prstGeom>
          <a:blipFill>
            <a:blip cstate="print" r:embed="rId6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6628224" y="912232"/>
            <a:ext cx="306754" cy="68089"/>
          </a:xfrm>
          <a:prstGeom prst="rect">
            <a:avLst/>
          </a:prstGeom>
          <a:blipFill>
            <a:blip cstate="print" r:embed="rId6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6276727" y="874343"/>
            <a:ext cx="313745" cy="107936"/>
          </a:xfrm>
          <a:prstGeom prst="rect">
            <a:avLst/>
          </a:prstGeom>
          <a:blipFill>
            <a:blip cstate="print" r:embed="rId6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6005764" y="875182"/>
            <a:ext cx="235868" cy="105140"/>
          </a:xfrm>
          <a:prstGeom prst="rect">
            <a:avLst/>
          </a:prstGeom>
          <a:blipFill>
            <a:blip cstate="print" r:embed="rId6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5510538" y="874343"/>
            <a:ext cx="450625" cy="105978"/>
          </a:xfrm>
          <a:prstGeom prst="rect">
            <a:avLst/>
          </a:prstGeom>
          <a:blipFill>
            <a:blip cstate="print" r:embed="rId6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5095285" y="874343"/>
            <a:ext cx="374845" cy="105978"/>
          </a:xfrm>
          <a:prstGeom prst="rect">
            <a:avLst/>
          </a:prstGeom>
          <a:blipFill>
            <a:blip cstate="print" r:embed="rId6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4915902" y="874343"/>
            <a:ext cx="138277" cy="106119"/>
          </a:xfrm>
          <a:prstGeom prst="rect">
            <a:avLst/>
          </a:prstGeom>
          <a:blipFill>
            <a:blip cstate="print" r:embed="rId6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4603833" y="912232"/>
            <a:ext cx="273199" cy="68089"/>
          </a:xfrm>
          <a:prstGeom prst="rect">
            <a:avLst/>
          </a:prstGeom>
          <a:blipFill>
            <a:blip cstate="print" r:embed="rId6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4184666" y="912093"/>
            <a:ext cx="376383" cy="68509"/>
          </a:xfrm>
          <a:prstGeom prst="rect">
            <a:avLst/>
          </a:prstGeom>
          <a:blipFill>
            <a:blip cstate="print" r:embed="rId6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3911047" y="894057"/>
            <a:ext cx="234750" cy="86265"/>
          </a:xfrm>
          <a:prstGeom prst="rect">
            <a:avLst/>
          </a:prstGeom>
          <a:blipFill>
            <a:blip cstate="print" r:embed="rId6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3446300" y="878397"/>
            <a:ext cx="423641" cy="131845"/>
          </a:xfrm>
          <a:prstGeom prst="rect">
            <a:avLst/>
          </a:prstGeom>
          <a:blipFill>
            <a:blip cstate="print" r:embed="rId6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3041115" y="894057"/>
            <a:ext cx="362541" cy="116185"/>
          </a:xfrm>
          <a:prstGeom prst="rect">
            <a:avLst/>
          </a:prstGeom>
          <a:blipFill>
            <a:blip cstate="print" r:embed="rId6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2215643" y="874343"/>
            <a:ext cx="783805" cy="135899"/>
          </a:xfrm>
          <a:prstGeom prst="rect">
            <a:avLst/>
          </a:prstGeom>
          <a:blipFill>
            <a:blip cstate="print" r:embed="rId6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1496571" y="874343"/>
            <a:ext cx="679503" cy="106258"/>
          </a:xfrm>
          <a:prstGeom prst="rect">
            <a:avLst/>
          </a:prstGeom>
          <a:blipFill>
            <a:blip cstate="print" r:embed="rId6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1114036" y="912232"/>
            <a:ext cx="339471" cy="98010"/>
          </a:xfrm>
          <a:prstGeom prst="rect">
            <a:avLst/>
          </a:prstGeom>
          <a:blipFill>
            <a:blip cstate="print" r:embed="rId6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868100" y="912232"/>
            <a:ext cx="206367" cy="68089"/>
          </a:xfrm>
          <a:prstGeom prst="rect">
            <a:avLst/>
          </a:prstGeom>
          <a:blipFill>
            <a:blip cstate="print" r:embed="rId6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540128" y="883151"/>
            <a:ext cx="289102" cy="97450"/>
          </a:xfrm>
          <a:prstGeom prst="rect">
            <a:avLst/>
          </a:prstGeom>
          <a:blipFill>
            <a:blip cstate="print" r:embed="rId6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4159674" y="576071"/>
            <a:ext cx="1130968" cy="135899"/>
          </a:xfrm>
          <a:prstGeom prst="rect">
            <a:avLst/>
          </a:prstGeom>
          <a:blipFill>
            <a:blip cstate="print" r:embed="rId6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3840056" y="576770"/>
            <a:ext cx="277952" cy="135201"/>
          </a:xfrm>
          <a:prstGeom prst="rect">
            <a:avLst/>
          </a:prstGeom>
          <a:blipFill>
            <a:blip cstate="print" r:embed="rId6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2740127" y="576071"/>
            <a:ext cx="1056167" cy="135899"/>
          </a:xfrm>
          <a:prstGeom prst="rect">
            <a:avLst/>
          </a:prstGeom>
          <a:blipFill>
            <a:blip cstate="print" r:embed="rId6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2391427" y="576071"/>
            <a:ext cx="307454" cy="135899"/>
          </a:xfrm>
          <a:prstGeom prst="rect">
            <a:avLst/>
          </a:prstGeom>
          <a:blipFill>
            <a:blip cstate="print" r:embed="rId6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9" name="object 629"/>
          <p:cNvSpPr/>
          <p:nvPr/>
        </p:nvSpPr>
        <p:spPr>
          <a:xfrm>
            <a:off x="2262377" y="580125"/>
            <a:ext cx="90040" cy="102204"/>
          </a:xfrm>
          <a:prstGeom prst="rect">
            <a:avLst/>
          </a:prstGeom>
          <a:blipFill>
            <a:blip cstate="print" r:embed="rId6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0" name="object 630"/>
          <p:cNvSpPr/>
          <p:nvPr/>
        </p:nvSpPr>
        <p:spPr>
          <a:xfrm>
            <a:off x="2029164" y="576071"/>
            <a:ext cx="196440" cy="105978"/>
          </a:xfrm>
          <a:prstGeom prst="rect">
            <a:avLst/>
          </a:prstGeom>
          <a:blipFill>
            <a:blip cstate="print" r:embed="rId6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1" name="object 631"/>
          <p:cNvSpPr/>
          <p:nvPr/>
        </p:nvSpPr>
        <p:spPr>
          <a:xfrm>
            <a:off x="1522193" y="613961"/>
            <a:ext cx="459294" cy="98010"/>
          </a:xfrm>
          <a:prstGeom prst="rect">
            <a:avLst/>
          </a:prstGeom>
          <a:blipFill>
            <a:blip cstate="print" r:embed="rId6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2" name="object 632"/>
          <p:cNvSpPr/>
          <p:nvPr/>
        </p:nvSpPr>
        <p:spPr>
          <a:xfrm>
            <a:off x="1522193" y="613961"/>
            <a:ext cx="426716" cy="98010"/>
          </a:xfrm>
          <a:prstGeom prst="rect">
            <a:avLst/>
          </a:prstGeom>
          <a:blipFill>
            <a:blip cstate="print" r:embed="rId6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3" name="object 633"/>
          <p:cNvSpPr/>
          <p:nvPr/>
        </p:nvSpPr>
        <p:spPr>
          <a:xfrm>
            <a:off x="1381958" y="576071"/>
            <a:ext cx="100387" cy="105978"/>
          </a:xfrm>
          <a:prstGeom prst="rect">
            <a:avLst/>
          </a:prstGeom>
          <a:blipFill>
            <a:blip cstate="print" r:embed="rId6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4" name="object 634"/>
          <p:cNvSpPr/>
          <p:nvPr/>
        </p:nvSpPr>
        <p:spPr>
          <a:xfrm>
            <a:off x="828008" y="576071"/>
            <a:ext cx="516198" cy="135899"/>
          </a:xfrm>
          <a:prstGeom prst="rect">
            <a:avLst/>
          </a:prstGeom>
          <a:blipFill>
            <a:blip cstate="print" r:embed="rId6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5" name="object 635"/>
          <p:cNvSpPr/>
          <p:nvPr/>
        </p:nvSpPr>
        <p:spPr>
          <a:xfrm>
            <a:off x="546560" y="595785"/>
            <a:ext cx="242719" cy="116185"/>
          </a:xfrm>
          <a:prstGeom prst="rect">
            <a:avLst/>
          </a:prstGeom>
          <a:blipFill>
            <a:blip cstate="print" r:embed="rId6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1077719" y="9749170"/>
            <a:ext cx="140514" cy="105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077719" y="9751967"/>
            <a:ext cx="90041" cy="102203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46700" y="9747912"/>
            <a:ext cx="495925" cy="135899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532206" y="9580740"/>
            <a:ext cx="189169" cy="98010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275505" y="9542850"/>
            <a:ext cx="219649" cy="106259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079064" y="9580740"/>
            <a:ext cx="155054" cy="68089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622286" y="9542850"/>
            <a:ext cx="415950" cy="106119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289664" y="9542850"/>
            <a:ext cx="297387" cy="107937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750815" y="9542850"/>
            <a:ext cx="503755" cy="106259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03621" y="9580740"/>
            <a:ext cx="206367" cy="68089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82980" y="9542850"/>
            <a:ext cx="581772" cy="106259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09812" y="9580740"/>
            <a:ext cx="337653" cy="68089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190752" y="9546905"/>
            <a:ext cx="278232" cy="131845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190752" y="9546905"/>
            <a:ext cx="188611" cy="131845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774382" y="9542850"/>
            <a:ext cx="378480" cy="105979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457560" y="9542850"/>
            <a:ext cx="275016" cy="106259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209666" y="9580740"/>
            <a:ext cx="206367" cy="68089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878583" y="9580740"/>
            <a:ext cx="292214" cy="6808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627474" y="9542850"/>
            <a:ext cx="219649" cy="106259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471859" y="9580740"/>
            <a:ext cx="116885" cy="68089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144691" y="9562564"/>
            <a:ext cx="288439" cy="86545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49636" y="9542850"/>
            <a:ext cx="556046" cy="106259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023416" y="9337789"/>
            <a:ext cx="634064" cy="106259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27770" y="9357502"/>
            <a:ext cx="454120" cy="86545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039813" y="9337789"/>
            <a:ext cx="447409" cy="107936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579261" y="9375679"/>
            <a:ext cx="426716" cy="98009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475976" y="9337649"/>
            <a:ext cx="1066372" cy="136038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475976" y="9337649"/>
            <a:ext cx="552550" cy="106258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260380" y="9337789"/>
            <a:ext cx="178963" cy="106119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813530" y="9337789"/>
            <a:ext cx="403367" cy="106259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468045" y="9375679"/>
            <a:ext cx="306755" cy="68089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206870" y="9375679"/>
            <a:ext cx="223844" cy="98009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946813" y="9337789"/>
            <a:ext cx="219230" cy="105979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787144" y="9337789"/>
            <a:ext cx="127091" cy="104301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261437" y="9337789"/>
            <a:ext cx="477609" cy="107936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541666" y="9337789"/>
            <a:ext cx="684396" cy="135899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087624" y="9170617"/>
            <a:ext cx="245795" cy="68090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851336" y="9136782"/>
            <a:ext cx="188610" cy="131845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670415" y="9170617"/>
            <a:ext cx="140374" cy="68090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181480" y="9132728"/>
            <a:ext cx="447409" cy="107936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488973" y="9132728"/>
            <a:ext cx="657133" cy="135899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198715" y="9132728"/>
            <a:ext cx="253485" cy="105979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838830" y="9132728"/>
            <a:ext cx="318359" cy="105979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523825" y="9136782"/>
            <a:ext cx="278233" cy="131845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523825" y="9136782"/>
            <a:ext cx="188611" cy="131845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304734" y="9132728"/>
            <a:ext cx="178963" cy="106119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691083" y="9136782"/>
            <a:ext cx="572124" cy="102204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414612" y="9132448"/>
            <a:ext cx="237546" cy="126951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314504" y="9195084"/>
            <a:ext cx="59840" cy="12700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582009" y="9131469"/>
            <a:ext cx="691388" cy="138276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42086" y="9132728"/>
            <a:ext cx="998142" cy="106119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350444" y="8927666"/>
            <a:ext cx="546398" cy="135900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204896" y="8927666"/>
            <a:ext cx="114508" cy="104302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803066" y="8947379"/>
            <a:ext cx="365057" cy="86545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28412" y="8927666"/>
            <a:ext cx="936904" cy="135900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647630" y="8927666"/>
            <a:ext cx="138277" cy="106119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393166" y="8965556"/>
            <a:ext cx="212938" cy="68089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793357" y="8927526"/>
            <a:ext cx="557583" cy="108076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388871" y="8947379"/>
            <a:ext cx="365058" cy="86545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783609" y="8927666"/>
            <a:ext cx="564714" cy="135900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461054" y="8927666"/>
            <a:ext cx="287460" cy="135900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174712" y="8927666"/>
            <a:ext cx="249710" cy="10597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027626" y="8927666"/>
            <a:ext cx="114508" cy="104302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601748" y="8927666"/>
            <a:ext cx="389106" cy="106259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394541" y="8936475"/>
            <a:ext cx="165820" cy="95493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28784" y="8965556"/>
            <a:ext cx="317521" cy="98010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878063" y="8947379"/>
            <a:ext cx="111572" cy="86266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42086" y="8927666"/>
            <a:ext cx="303399" cy="105979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523362" y="8722605"/>
            <a:ext cx="196439" cy="105979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273371" y="8760495"/>
            <a:ext cx="212938" cy="68089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892513" y="8723863"/>
            <a:ext cx="341290" cy="134641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694116" y="8722605"/>
            <a:ext cx="156033" cy="106259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655985" y="8722605"/>
            <a:ext cx="995905" cy="135899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505123" y="8722605"/>
            <a:ext cx="114508" cy="104301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237237" y="8760354"/>
            <a:ext cx="226360" cy="68509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579824" y="8760495"/>
            <a:ext cx="621479" cy="98009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310539" y="8722605"/>
            <a:ext cx="227060" cy="106259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718280" y="8722605"/>
            <a:ext cx="558423" cy="135899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472904" y="8760495"/>
            <a:ext cx="206367" cy="68089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2167686" y="8760354"/>
            <a:ext cx="261734" cy="68509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894347" y="8726660"/>
            <a:ext cx="234610" cy="101924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743486" y="8722605"/>
            <a:ext cx="114508" cy="104301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255389" y="8722605"/>
            <a:ext cx="451324" cy="106538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823778" y="8722605"/>
            <a:ext cx="381137" cy="106119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823778" y="8722605"/>
            <a:ext cx="348000" cy="106119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49636" y="8731413"/>
            <a:ext cx="231917" cy="97171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375946" y="8425592"/>
            <a:ext cx="542065" cy="105000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998724" y="8424333"/>
            <a:ext cx="344505" cy="135900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46560" y="8424333"/>
            <a:ext cx="415811" cy="106259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428322" y="8219132"/>
            <a:ext cx="569468" cy="136038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939807" y="8238985"/>
            <a:ext cx="446290" cy="86266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5597259" y="8219272"/>
            <a:ext cx="303678" cy="106119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186760" y="8219272"/>
            <a:ext cx="374565" cy="135899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783671" y="8219272"/>
            <a:ext cx="366456" cy="105979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453846" y="8219272"/>
            <a:ext cx="297247" cy="106258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278937" y="8219272"/>
            <a:ext cx="138277" cy="106119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895982" y="8219132"/>
            <a:ext cx="341848" cy="106398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3895982" y="8219132"/>
            <a:ext cx="128909" cy="106398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626278" y="8257021"/>
            <a:ext cx="226360" cy="68509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034438" y="8223326"/>
            <a:ext cx="559122" cy="131845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2836459" y="8219272"/>
            <a:ext cx="148483" cy="135899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156536" y="8219132"/>
            <a:ext cx="642452" cy="106398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910880" y="8223326"/>
            <a:ext cx="206087" cy="102204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574484" y="8257161"/>
            <a:ext cx="299484" cy="68090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238367" y="8219272"/>
            <a:ext cx="298226" cy="106258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48377" y="8257161"/>
            <a:ext cx="651680" cy="98010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878148" y="8014210"/>
            <a:ext cx="455239" cy="106259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103151" y="8018265"/>
            <a:ext cx="740742" cy="131845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751095" y="8021201"/>
            <a:ext cx="313186" cy="100526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248038" y="8014210"/>
            <a:ext cx="456218" cy="135900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248038" y="8014210"/>
            <a:ext cx="200775" cy="135900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755747" y="8014210"/>
            <a:ext cx="455239" cy="106259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797451" y="8014070"/>
            <a:ext cx="920965" cy="136039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797451" y="8014070"/>
            <a:ext cx="128909" cy="106398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376467" y="8014210"/>
            <a:ext cx="382814" cy="135900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061742" y="8052100"/>
            <a:ext cx="277952" cy="98010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854814" y="8052100"/>
            <a:ext cx="167778" cy="68089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239766" y="8014210"/>
            <a:ext cx="581772" cy="106259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545022" y="8014210"/>
            <a:ext cx="658810" cy="135900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384734" y="7809987"/>
            <a:ext cx="367714" cy="103462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6384734" y="7809987"/>
            <a:ext cx="109754" cy="103462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5554649" y="7809149"/>
            <a:ext cx="779611" cy="106259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5554649" y="7809149"/>
            <a:ext cx="746475" cy="106259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5306896" y="7847039"/>
            <a:ext cx="206367" cy="68089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4950786" y="7809149"/>
            <a:ext cx="317381" cy="105979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751129" y="7817957"/>
            <a:ext cx="157571" cy="97451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359226" y="7809149"/>
            <a:ext cx="349678" cy="135899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194942" y="7847039"/>
            <a:ext cx="127231" cy="68369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3443853" y="7809149"/>
            <a:ext cx="706488" cy="135899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3165200" y="7809149"/>
            <a:ext cx="236987" cy="106259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3022868" y="7809149"/>
            <a:ext cx="100387" cy="105979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210679" y="7809149"/>
            <a:ext cx="769964" cy="106259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1781725" y="7809149"/>
            <a:ext cx="390225" cy="106119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338230" y="7809149"/>
            <a:ext cx="408261" cy="105979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756597" y="7809149"/>
            <a:ext cx="541085" cy="106259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549076" y="7817957"/>
            <a:ext cx="166274" cy="97171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560503" y="7510738"/>
            <a:ext cx="472716" cy="136038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059963" y="7510878"/>
            <a:ext cx="459154" cy="135899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1059963" y="7510878"/>
            <a:ext cx="229716" cy="135899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813048" y="7548767"/>
            <a:ext cx="206367" cy="68090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547678" y="7510878"/>
            <a:ext cx="223844" cy="106119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6581421" y="7343707"/>
            <a:ext cx="306754" cy="68088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6324859" y="7343707"/>
            <a:ext cx="216014" cy="68088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5880945" y="7305816"/>
            <a:ext cx="409099" cy="106259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5215283" y="7305816"/>
            <a:ext cx="624415" cy="135900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5041492" y="7305816"/>
            <a:ext cx="138277" cy="106119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4731381" y="7343707"/>
            <a:ext cx="271241" cy="68368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4368280" y="7305816"/>
            <a:ext cx="328286" cy="105979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109480" y="7309871"/>
            <a:ext cx="217273" cy="131844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4109480" y="7309871"/>
            <a:ext cx="127651" cy="131844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3911502" y="7305816"/>
            <a:ext cx="150302" cy="135900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716459" y="7305816"/>
            <a:ext cx="156033" cy="106259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287644" y="7305816"/>
            <a:ext cx="382396" cy="128350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2978652" y="7343707"/>
            <a:ext cx="271241" cy="68368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272443" y="7305816"/>
            <a:ext cx="674190" cy="135900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2030842" y="7343707"/>
            <a:ext cx="206367" cy="68088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1757363" y="7325530"/>
            <a:ext cx="234750" cy="86265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1304500" y="7343707"/>
            <a:ext cx="412315" cy="68088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1152521" y="7325530"/>
            <a:ext cx="111572" cy="86265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545721" y="7343707"/>
            <a:ext cx="569748" cy="98009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6575968" y="7138645"/>
            <a:ext cx="140373" cy="68089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6055015" y="7120469"/>
            <a:ext cx="479426" cy="116185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5902196" y="7120469"/>
            <a:ext cx="111572" cy="86265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5676255" y="7138645"/>
            <a:ext cx="189308" cy="68369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5327414" y="7120469"/>
            <a:ext cx="310250" cy="116185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5004440" y="7100755"/>
            <a:ext cx="287880" cy="106119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612538" y="7100755"/>
            <a:ext cx="353033" cy="106259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4212665" y="7100755"/>
            <a:ext cx="361283" cy="106259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448153" y="7100755"/>
            <a:ext cx="733052" cy="135899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204734" y="7138645"/>
            <a:ext cx="206367" cy="68089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2931255" y="7120469"/>
            <a:ext cx="234750" cy="86265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2146889" y="7100755"/>
            <a:ext cx="746475" cy="106259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1873689" y="7109563"/>
            <a:ext cx="231813" cy="97171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1356092" y="7100755"/>
            <a:ext cx="469360" cy="105979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1015222" y="7138645"/>
            <a:ext cx="306755" cy="68089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742861" y="7104809"/>
            <a:ext cx="234610" cy="101924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546979" y="7138645"/>
            <a:ext cx="155055" cy="68089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6743886" y="6933583"/>
            <a:ext cx="121358" cy="68090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6479633" y="6895694"/>
            <a:ext cx="223844" cy="105979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5901497" y="6895694"/>
            <a:ext cx="541085" cy="106258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5586771" y="6895694"/>
            <a:ext cx="275716" cy="105979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5449053" y="6895694"/>
            <a:ext cx="100388" cy="105979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5131113" y="6895694"/>
            <a:ext cx="278372" cy="106258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4778218" y="6933583"/>
            <a:ext cx="314025" cy="68090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4336960" y="6895694"/>
            <a:ext cx="396516" cy="128349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158555" y="6895694"/>
            <a:ext cx="138277" cy="106119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901015" y="6933583"/>
            <a:ext cx="216014" cy="68090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152442" y="6915407"/>
            <a:ext cx="716135" cy="116185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2921747" y="6895694"/>
            <a:ext cx="196440" cy="105979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2616110" y="6933583"/>
            <a:ext cx="271241" cy="6836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2167302" y="6895694"/>
            <a:ext cx="413993" cy="105979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1980089" y="6904502"/>
            <a:ext cx="151699" cy="97171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1600210" y="6915407"/>
            <a:ext cx="337654" cy="116185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1305059" y="6895694"/>
            <a:ext cx="253625" cy="106258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1104144" y="6899748"/>
            <a:ext cx="166659" cy="101925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806058" y="6895694"/>
            <a:ext cx="261734" cy="105979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541387" y="6899748"/>
            <a:ext cx="230275" cy="101925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6005241" y="6690632"/>
            <a:ext cx="842947" cy="106258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5447796" y="6728522"/>
            <a:ext cx="520812" cy="98010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5110561" y="6690632"/>
            <a:ext cx="303678" cy="106119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4934253" y="6728522"/>
            <a:ext cx="140373" cy="68089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4076344" y="6690632"/>
            <a:ext cx="819598" cy="135900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761899" y="6690632"/>
            <a:ext cx="275716" cy="105979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294356" y="6690632"/>
            <a:ext cx="433147" cy="106258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2616250" y="6690632"/>
            <a:ext cx="644549" cy="106119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1710944" y="6690492"/>
            <a:ext cx="867695" cy="106398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1710944" y="6690492"/>
            <a:ext cx="634203" cy="106398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1354974" y="6690632"/>
            <a:ext cx="314724" cy="107936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53639" y="6699440"/>
            <a:ext cx="166240" cy="97170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546979" y="6690632"/>
            <a:ext cx="558982" cy="107936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6537520" y="6523460"/>
            <a:ext cx="306754" cy="68088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6265159" y="6489625"/>
            <a:ext cx="234610" cy="101924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5671921" y="6485570"/>
            <a:ext cx="545141" cy="135899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5419134" y="6489625"/>
            <a:ext cx="217273" cy="131845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5419134" y="6489625"/>
            <a:ext cx="127651" cy="131845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5286729" y="6489625"/>
            <a:ext cx="90041" cy="102204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5106786" y="6523460"/>
            <a:ext cx="140374" cy="68088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4796955" y="6485570"/>
            <a:ext cx="269983" cy="106119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4542909" y="6489625"/>
            <a:ext cx="217273" cy="131845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4542909" y="6489625"/>
            <a:ext cx="127651" cy="131845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4357095" y="6523460"/>
            <a:ext cx="143729" cy="98009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4009513" y="6485570"/>
            <a:ext cx="308992" cy="105979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3775042" y="6485570"/>
            <a:ext cx="196440" cy="105979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3472341" y="6485570"/>
            <a:ext cx="266069" cy="106119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3000324" y="6485570"/>
            <a:ext cx="433147" cy="106259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2387512" y="6485570"/>
            <a:ext cx="580234" cy="106259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1750652" y="6485570"/>
            <a:ext cx="589182" cy="135899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1594058" y="6489625"/>
            <a:ext cx="117025" cy="100246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1282689" y="6485570"/>
            <a:ext cx="274457" cy="107937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545721" y="6485570"/>
            <a:ext cx="701874" cy="135899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6181268" y="6318399"/>
            <a:ext cx="206366" cy="68089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5871157" y="6318399"/>
            <a:ext cx="271241" cy="68369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5386416" y="6280509"/>
            <a:ext cx="449506" cy="107936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5239750" y="6300223"/>
            <a:ext cx="111572" cy="86265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4866303" y="6280509"/>
            <a:ext cx="339192" cy="135899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4019719" y="6280509"/>
            <a:ext cx="808133" cy="135899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3839637" y="6280509"/>
            <a:ext cx="138277" cy="106119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3198023" y="6284563"/>
            <a:ext cx="600088" cy="101924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2610238" y="6280509"/>
            <a:ext cx="544721" cy="135899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2415195" y="6289317"/>
            <a:ext cx="157571" cy="97450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1711224" y="6300223"/>
            <a:ext cx="661747" cy="116185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1502479" y="6318399"/>
            <a:ext cx="167778" cy="68089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1288002" y="6280509"/>
            <a:ext cx="178963" cy="106119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720770" y="6280509"/>
            <a:ext cx="525706" cy="105979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547678" y="6280509"/>
            <a:ext cx="138277" cy="106119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6840919" y="6079502"/>
            <a:ext cx="166659" cy="101924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6482432" y="6075447"/>
            <a:ext cx="322274" cy="135899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5672340" y="6075307"/>
            <a:ext cx="770384" cy="136039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5129855" y="6075447"/>
            <a:ext cx="505573" cy="106259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4291661" y="6075447"/>
            <a:ext cx="799185" cy="106259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4013847" y="6075447"/>
            <a:ext cx="236148" cy="105979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3761340" y="6079502"/>
            <a:ext cx="217273" cy="131845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3761340" y="6079502"/>
            <a:ext cx="127651" cy="131845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2977114" y="6075447"/>
            <a:ext cx="741861" cy="106259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2200578" y="6075447"/>
            <a:ext cx="735290" cy="135899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1597554" y="6084256"/>
            <a:ext cx="562617" cy="127091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1416213" y="6075447"/>
            <a:ext cx="138277" cy="106119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1158672" y="6113337"/>
            <a:ext cx="216014" cy="68089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722588" y="6075447"/>
            <a:ext cx="398893" cy="106259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547678" y="6075447"/>
            <a:ext cx="138277" cy="106119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6426785" y="5870386"/>
            <a:ext cx="429513" cy="107936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5774684" y="5870386"/>
            <a:ext cx="618265" cy="106119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5131813" y="5870386"/>
            <a:ext cx="599109" cy="135899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4537876" y="5870386"/>
            <a:ext cx="552970" cy="135899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4292639" y="5908276"/>
            <a:ext cx="206367" cy="68089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3980571" y="5908276"/>
            <a:ext cx="273198" cy="68089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3572170" y="5870386"/>
            <a:ext cx="365617" cy="106259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3113015" y="5870386"/>
            <a:ext cx="417488" cy="106259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2854216" y="5871225"/>
            <a:ext cx="218811" cy="105140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2122422" y="5870386"/>
            <a:ext cx="687193" cy="135899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1779454" y="5870386"/>
            <a:ext cx="303539" cy="106259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1581475" y="5870386"/>
            <a:ext cx="164003" cy="106119"/>
          </a:xfrm>
          <a:prstGeom prst="rect">
            <a:avLst/>
          </a:prstGeom>
          <a:blipFill>
            <a:blip cstate="print" r:embed="rId2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1384195" y="5870386"/>
            <a:ext cx="148484" cy="135899"/>
          </a:xfrm>
          <a:prstGeom prst="rect">
            <a:avLst/>
          </a:prstGeom>
          <a:blipFill>
            <a:blip cstate="print" r:embed="rId2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547538" y="5870386"/>
            <a:ext cx="799185" cy="106259"/>
          </a:xfrm>
          <a:prstGeom prst="rect">
            <a:avLst/>
          </a:prstGeom>
          <a:blipFill>
            <a:blip cstate="print" r:embed="rId2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6201507" y="5665324"/>
            <a:ext cx="701874" cy="135899"/>
          </a:xfrm>
          <a:prstGeom prst="rect">
            <a:avLst/>
          </a:prstGeom>
          <a:blipFill>
            <a:blip cstate="print" r:embed="rId2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5209655" y="5665324"/>
            <a:ext cx="953961" cy="106259"/>
          </a:xfrm>
          <a:prstGeom prst="rect">
            <a:avLst/>
          </a:prstGeom>
          <a:blipFill>
            <a:blip cstate="print" r:embed="rId2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4950856" y="5669379"/>
            <a:ext cx="217272" cy="131845"/>
          </a:xfrm>
          <a:prstGeom prst="rect">
            <a:avLst/>
          </a:prstGeom>
          <a:blipFill>
            <a:blip cstate="print" r:embed="rId2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4950856" y="5669379"/>
            <a:ext cx="127651" cy="131845"/>
          </a:xfrm>
          <a:prstGeom prst="rect">
            <a:avLst/>
          </a:prstGeom>
          <a:blipFill>
            <a:blip cstate="print" r:embed="rId2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3971588" y="5665324"/>
            <a:ext cx="939280" cy="135899"/>
          </a:xfrm>
          <a:prstGeom prst="rect">
            <a:avLst/>
          </a:prstGeom>
          <a:blipFill>
            <a:blip cstate="print" r:embed="rId2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2545888" y="5669379"/>
            <a:ext cx="1382636" cy="131845"/>
          </a:xfrm>
          <a:prstGeom prst="rect">
            <a:avLst/>
          </a:prstGeom>
          <a:blipFill>
            <a:blip cstate="print" r:embed="rId2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2366364" y="5665324"/>
            <a:ext cx="138277" cy="106119"/>
          </a:xfrm>
          <a:prstGeom prst="rect">
            <a:avLst/>
          </a:prstGeom>
          <a:blipFill>
            <a:blip cstate="print" r:embed="rId2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2108824" y="5703214"/>
            <a:ext cx="216014" cy="68089"/>
          </a:xfrm>
          <a:prstGeom prst="rect">
            <a:avLst/>
          </a:prstGeom>
          <a:blipFill>
            <a:blip cstate="print" r:embed="rId2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1226867" y="5665324"/>
            <a:ext cx="849379" cy="106259"/>
          </a:xfrm>
          <a:prstGeom prst="rect">
            <a:avLst/>
          </a:prstGeom>
          <a:blipFill>
            <a:blip cstate="print" r:embed="rId2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1053076" y="5665324"/>
            <a:ext cx="138277" cy="106119"/>
          </a:xfrm>
          <a:prstGeom prst="rect">
            <a:avLst/>
          </a:prstGeom>
          <a:blipFill>
            <a:blip cstate="print" r:embed="rId2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540128" y="5665324"/>
            <a:ext cx="469464" cy="135899"/>
          </a:xfrm>
          <a:prstGeom prst="rect">
            <a:avLst/>
          </a:prstGeom>
          <a:blipFill>
            <a:blip cstate="print" r:embed="rId2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3647949" y="5368312"/>
            <a:ext cx="636720" cy="105000"/>
          </a:xfrm>
          <a:prstGeom prst="rect">
            <a:avLst/>
          </a:prstGeom>
          <a:blipFill>
            <a:blip cstate="print" r:embed="rId2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3647949" y="5371108"/>
            <a:ext cx="586246" cy="102204"/>
          </a:xfrm>
          <a:prstGeom prst="rect">
            <a:avLst/>
          </a:prstGeom>
          <a:blipFill>
            <a:blip cstate="print" r:embed="rId2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3198442" y="5367053"/>
            <a:ext cx="410358" cy="106119"/>
          </a:xfrm>
          <a:prstGeom prst="rect">
            <a:avLst/>
          </a:prstGeom>
          <a:blipFill>
            <a:blip cstate="print" r:embed="rId2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2940203" y="5404943"/>
            <a:ext cx="216014" cy="68089"/>
          </a:xfrm>
          <a:prstGeom prst="rect">
            <a:avLst/>
          </a:prstGeom>
          <a:blipFill>
            <a:blip cstate="print" r:embed="rId2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2628274" y="5367053"/>
            <a:ext cx="275016" cy="135899"/>
          </a:xfrm>
          <a:prstGeom prst="rect">
            <a:avLst/>
          </a:prstGeom>
          <a:blipFill>
            <a:blip cstate="print" r:embed="rId2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2313270" y="5404943"/>
            <a:ext cx="277952" cy="98009"/>
          </a:xfrm>
          <a:prstGeom prst="rect">
            <a:avLst/>
          </a:prstGeom>
          <a:blipFill>
            <a:blip cstate="print" r:embed="rId2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2058526" y="5367053"/>
            <a:ext cx="219649" cy="106259"/>
          </a:xfrm>
          <a:prstGeom prst="rect">
            <a:avLst/>
          </a:prstGeom>
          <a:blipFill>
            <a:blip cstate="print" r:embed="rId2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1907106" y="5367053"/>
            <a:ext cx="114508" cy="104301"/>
          </a:xfrm>
          <a:prstGeom prst="rect">
            <a:avLst/>
          </a:prstGeom>
          <a:blipFill>
            <a:blip cstate="print" r:embed="rId2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1587767" y="5367053"/>
            <a:ext cx="282986" cy="135899"/>
          </a:xfrm>
          <a:prstGeom prst="rect">
            <a:avLst/>
          </a:prstGeom>
          <a:blipFill>
            <a:blip cstate="print" r:embed="rId2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1587767" y="5367053"/>
            <a:ext cx="200774" cy="135899"/>
          </a:xfrm>
          <a:prstGeom prst="rect">
            <a:avLst/>
          </a:prstGeom>
          <a:blipFill>
            <a:blip cstate="print" r:embed="rId2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1033537" y="5367053"/>
            <a:ext cx="512983" cy="128349"/>
          </a:xfrm>
          <a:prstGeom prst="rect">
            <a:avLst/>
          </a:prstGeom>
          <a:blipFill>
            <a:blip cstate="print" r:embed="rId2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814726" y="5367053"/>
            <a:ext cx="181480" cy="105280"/>
          </a:xfrm>
          <a:prstGeom prst="rect">
            <a:avLst/>
          </a:prstGeom>
          <a:blipFill>
            <a:blip cstate="print" r:embed="rId2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546979" y="5371108"/>
            <a:ext cx="234610" cy="101924"/>
          </a:xfrm>
          <a:prstGeom prst="rect">
            <a:avLst/>
          </a:prstGeom>
          <a:blipFill>
            <a:blip cstate="print" r:embed="rId2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6885938" y="5161992"/>
            <a:ext cx="114509" cy="104301"/>
          </a:xfrm>
          <a:prstGeom prst="rect">
            <a:avLst/>
          </a:prstGeom>
          <a:blipFill>
            <a:blip cstate="print" r:embed="rId3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6426085" y="5161992"/>
            <a:ext cx="423081" cy="106538"/>
          </a:xfrm>
          <a:prstGeom prst="rect">
            <a:avLst/>
          </a:prstGeom>
          <a:blipFill>
            <a:blip cstate="print" r:embed="rId3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5266454" y="5161992"/>
            <a:ext cx="1112652" cy="135899"/>
          </a:xfrm>
          <a:prstGeom prst="rect">
            <a:avLst/>
          </a:prstGeom>
          <a:blipFill>
            <a:blip cstate="print" r:embed="rId3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5066797" y="5161992"/>
            <a:ext cx="156033" cy="106259"/>
          </a:xfrm>
          <a:prstGeom prst="rect">
            <a:avLst/>
          </a:prstGeom>
          <a:blipFill>
            <a:blip cstate="print" r:embed="rId3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4830929" y="5161992"/>
            <a:ext cx="196440" cy="105979"/>
          </a:xfrm>
          <a:prstGeom prst="rect">
            <a:avLst/>
          </a:prstGeom>
          <a:blipFill>
            <a:blip cstate="print" r:embed="rId3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4632251" y="5166046"/>
            <a:ext cx="162045" cy="101924"/>
          </a:xfrm>
          <a:prstGeom prst="rect">
            <a:avLst/>
          </a:prstGeom>
          <a:blipFill>
            <a:blip cstate="print" r:embed="rId3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4481810" y="5161992"/>
            <a:ext cx="114508" cy="104301"/>
          </a:xfrm>
          <a:prstGeom prst="rect">
            <a:avLst/>
          </a:prstGeom>
          <a:blipFill>
            <a:blip cstate="print" r:embed="rId3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4130872" y="5199882"/>
            <a:ext cx="314025" cy="68089"/>
          </a:xfrm>
          <a:prstGeom prst="rect">
            <a:avLst/>
          </a:prstGeom>
          <a:blipFill>
            <a:blip cstate="print" r:embed="rId3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3728622" y="5181706"/>
            <a:ext cx="357508" cy="108636"/>
          </a:xfrm>
          <a:prstGeom prst="rect">
            <a:avLst/>
          </a:prstGeom>
          <a:blipFill>
            <a:blip cstate="print" r:embed="rId3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3528966" y="5161992"/>
            <a:ext cx="156033" cy="106259"/>
          </a:xfrm>
          <a:prstGeom prst="rect">
            <a:avLst/>
          </a:prstGeom>
          <a:blipFill>
            <a:blip cstate="print" r:embed="rId3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2924124" y="5161992"/>
            <a:ext cx="567091" cy="135899"/>
          </a:xfrm>
          <a:prstGeom prst="rect">
            <a:avLst/>
          </a:prstGeom>
          <a:blipFill>
            <a:blip cstate="print" r:embed="rId3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1976034" y="5161992"/>
            <a:ext cx="911457" cy="135899"/>
          </a:xfrm>
          <a:prstGeom prst="rect">
            <a:avLst/>
          </a:prstGeom>
          <a:blipFill>
            <a:blip cstate="print" r:embed="rId3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1801125" y="5161992"/>
            <a:ext cx="138277" cy="106119"/>
          </a:xfrm>
          <a:prstGeom prst="rect">
            <a:avLst/>
          </a:prstGeom>
          <a:blipFill>
            <a:blip cstate="print" r:embed="rId3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1515621" y="5166046"/>
            <a:ext cx="243977" cy="101924"/>
          </a:xfrm>
          <a:prstGeom prst="rect">
            <a:avLst/>
          </a:prstGeom>
          <a:blipFill>
            <a:blip cstate="print" r:embed="rId3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1300445" y="5162831"/>
            <a:ext cx="175188" cy="105140"/>
          </a:xfrm>
          <a:prstGeom prst="rect">
            <a:avLst/>
          </a:prstGeom>
          <a:blipFill>
            <a:blip cstate="print" r:embed="rId3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547818" y="5181706"/>
            <a:ext cx="708025" cy="86545"/>
          </a:xfrm>
          <a:prstGeom prst="rect">
            <a:avLst/>
          </a:prstGeom>
          <a:blipFill>
            <a:blip cstate="print" r:embed="rId3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6705857" y="4994820"/>
            <a:ext cx="212937" cy="68089"/>
          </a:xfrm>
          <a:prstGeom prst="rect">
            <a:avLst/>
          </a:prstGeom>
          <a:blipFill>
            <a:blip cstate="print" r:embed="rId3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6395605" y="4994820"/>
            <a:ext cx="266489" cy="68369"/>
          </a:xfrm>
          <a:prstGeom prst="rect">
            <a:avLst/>
          </a:prstGeom>
          <a:blipFill>
            <a:blip cstate="print" r:embed="rId3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5111119" y="4956930"/>
            <a:ext cx="1244638" cy="106259"/>
          </a:xfrm>
          <a:prstGeom prst="rect">
            <a:avLst/>
          </a:prstGeom>
          <a:blipFill>
            <a:blip cstate="print" r:embed="rId3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4853579" y="4994820"/>
            <a:ext cx="216014" cy="68089"/>
          </a:xfrm>
          <a:prstGeom prst="rect">
            <a:avLst/>
          </a:prstGeom>
          <a:blipFill>
            <a:blip cstate="print" r:embed="rId3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4199662" y="4960985"/>
            <a:ext cx="619102" cy="101924"/>
          </a:xfrm>
          <a:prstGeom prst="rect">
            <a:avLst/>
          </a:prstGeom>
          <a:blipFill>
            <a:blip cstate="print" r:embed="rId3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3510371" y="4976644"/>
            <a:ext cx="648743" cy="116185"/>
          </a:xfrm>
          <a:prstGeom prst="rect">
            <a:avLst/>
          </a:prstGeom>
          <a:blipFill>
            <a:blip cstate="print" r:embed="rId3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3278277" y="4965739"/>
            <a:ext cx="196999" cy="97730"/>
          </a:xfrm>
          <a:prstGeom prst="rect">
            <a:avLst/>
          </a:prstGeom>
          <a:blipFill>
            <a:blip cstate="print" r:embed="rId3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3096936" y="4956930"/>
            <a:ext cx="138277" cy="106119"/>
          </a:xfrm>
          <a:prstGeom prst="rect">
            <a:avLst/>
          </a:prstGeom>
          <a:blipFill>
            <a:blip cstate="print" r:embed="rId3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2779694" y="4956930"/>
            <a:ext cx="278372" cy="106259"/>
          </a:xfrm>
          <a:prstGeom prst="rect">
            <a:avLst/>
          </a:prstGeom>
          <a:blipFill>
            <a:blip cstate="print" r:embed="rId3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2531801" y="4994820"/>
            <a:ext cx="206367" cy="68089"/>
          </a:xfrm>
          <a:prstGeom prst="rect">
            <a:avLst/>
          </a:prstGeom>
          <a:blipFill>
            <a:blip cstate="print" r:embed="rId3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2322637" y="4976644"/>
            <a:ext cx="170434" cy="86545"/>
          </a:xfrm>
          <a:prstGeom prst="rect">
            <a:avLst/>
          </a:prstGeom>
          <a:blipFill>
            <a:blip cstate="print" r:embed="rId3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1466546" y="4956930"/>
            <a:ext cx="820716" cy="135899"/>
          </a:xfrm>
          <a:prstGeom prst="rect">
            <a:avLst/>
          </a:prstGeom>
          <a:blipFill>
            <a:blip cstate="print" r:embed="rId3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543204" y="4956930"/>
            <a:ext cx="886989" cy="135899"/>
          </a:xfrm>
          <a:prstGeom prst="rect">
            <a:avLst/>
          </a:prstGeom>
          <a:blipFill>
            <a:blip cstate="print" r:embed="rId3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6110103" y="4751869"/>
            <a:ext cx="138277" cy="106119"/>
          </a:xfrm>
          <a:prstGeom prst="rect">
            <a:avLst/>
          </a:prstGeom>
          <a:blipFill>
            <a:blip cstate="print" r:embed="rId3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5710091" y="4751869"/>
            <a:ext cx="361283" cy="106259"/>
          </a:xfrm>
          <a:prstGeom prst="rect">
            <a:avLst/>
          </a:prstGeom>
          <a:blipFill>
            <a:blip cstate="print" r:embed="rId3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5120768" y="4751869"/>
            <a:ext cx="556046" cy="106259"/>
          </a:xfrm>
          <a:prstGeom prst="rect">
            <a:avLst/>
          </a:prstGeom>
          <a:blipFill>
            <a:blip cstate="print" r:embed="rId3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4676853" y="4771583"/>
            <a:ext cx="395678" cy="86265"/>
          </a:xfrm>
          <a:prstGeom prst="rect">
            <a:avLst/>
          </a:prstGeom>
          <a:blipFill>
            <a:blip cstate="print" r:embed="rId3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4525293" y="4771583"/>
            <a:ext cx="111572" cy="86265"/>
          </a:xfrm>
          <a:prstGeom prst="rect">
            <a:avLst/>
          </a:prstGeom>
          <a:blipFill>
            <a:blip cstate="print" r:embed="rId3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3117070" y="4751869"/>
            <a:ext cx="1372849" cy="135899"/>
          </a:xfrm>
          <a:prstGeom prst="rect">
            <a:avLst/>
          </a:prstGeom>
          <a:blipFill>
            <a:blip cstate="print" r:embed="rId3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2322498" y="4751869"/>
            <a:ext cx="755143" cy="135899"/>
          </a:xfrm>
          <a:prstGeom prst="rect">
            <a:avLst/>
          </a:prstGeom>
          <a:blipFill>
            <a:blip cstate="print" r:embed="rId3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2075723" y="4789759"/>
            <a:ext cx="206367" cy="68089"/>
          </a:xfrm>
          <a:prstGeom prst="rect">
            <a:avLst/>
          </a:prstGeom>
          <a:blipFill>
            <a:blip cstate="print" r:embed="rId3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1683820" y="4751869"/>
            <a:ext cx="353034" cy="106259"/>
          </a:xfrm>
          <a:prstGeom prst="rect">
            <a:avLst/>
          </a:prstGeom>
          <a:blipFill>
            <a:blip cstate="print" r:embed="rId3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800885" y="4751869"/>
            <a:ext cx="844765" cy="135899"/>
          </a:xfrm>
          <a:prstGeom prst="rect">
            <a:avLst/>
          </a:prstGeom>
          <a:blipFill>
            <a:blip cstate="print" r:embed="rId3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546560" y="4755923"/>
            <a:ext cx="217273" cy="131845"/>
          </a:xfrm>
          <a:prstGeom prst="rect">
            <a:avLst/>
          </a:prstGeom>
          <a:blipFill>
            <a:blip cstate="print" r:embed="rId3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546560" y="4755923"/>
            <a:ext cx="127651" cy="131845"/>
          </a:xfrm>
          <a:prstGeom prst="rect">
            <a:avLst/>
          </a:prstGeom>
          <a:blipFill>
            <a:blip cstate="print" r:embed="rId3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6657037" y="4584697"/>
            <a:ext cx="189309" cy="68369"/>
          </a:xfrm>
          <a:prstGeom prst="rect">
            <a:avLst/>
          </a:prstGeom>
          <a:blipFill>
            <a:blip cstate="print" r:embed="rId3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6015563" y="4550862"/>
            <a:ext cx="600087" cy="101924"/>
          </a:xfrm>
          <a:prstGeom prst="rect">
            <a:avLst/>
          </a:prstGeom>
          <a:blipFill>
            <a:blip cstate="print" r:embed="rId3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5756065" y="4584697"/>
            <a:ext cx="216014" cy="68089"/>
          </a:xfrm>
          <a:prstGeom prst="rect">
            <a:avLst/>
          </a:prstGeom>
          <a:blipFill>
            <a:blip cstate="print" r:embed="rId3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5105782" y="4550862"/>
            <a:ext cx="615468" cy="102204"/>
          </a:xfrm>
          <a:prstGeom prst="rect">
            <a:avLst/>
          </a:prstGeom>
          <a:blipFill>
            <a:blip cstate="print" r:embed="rId3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4871592" y="4546807"/>
            <a:ext cx="196440" cy="105979"/>
          </a:xfrm>
          <a:prstGeom prst="rect">
            <a:avLst/>
          </a:prstGeom>
          <a:blipFill>
            <a:blip cstate="print" r:embed="rId3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4618526" y="4584697"/>
            <a:ext cx="216014" cy="68089"/>
          </a:xfrm>
          <a:prstGeom prst="rect">
            <a:avLst/>
          </a:prstGeom>
          <a:blipFill>
            <a:blip cstate="print" r:embed="rId3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4042205" y="4546807"/>
            <a:ext cx="541085" cy="106259"/>
          </a:xfrm>
          <a:prstGeom prst="rect">
            <a:avLst/>
          </a:prstGeom>
          <a:blipFill>
            <a:blip cstate="print" r:embed="rId3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3475533" y="4546807"/>
            <a:ext cx="525426" cy="135899"/>
          </a:xfrm>
          <a:prstGeom prst="rect">
            <a:avLst/>
          </a:prstGeom>
          <a:blipFill>
            <a:blip cstate="print" r:embed="rId3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2948708" y="4546668"/>
            <a:ext cx="489633" cy="136039"/>
          </a:xfrm>
          <a:prstGeom prst="rect">
            <a:avLst/>
          </a:prstGeom>
          <a:blipFill>
            <a:blip cstate="print" r:embed="rId3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2768625" y="4546807"/>
            <a:ext cx="138277" cy="106119"/>
          </a:xfrm>
          <a:prstGeom prst="rect">
            <a:avLst/>
          </a:prstGeom>
          <a:blipFill>
            <a:blip cstate="print" r:embed="rId3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2451384" y="4546807"/>
            <a:ext cx="278372" cy="106259"/>
          </a:xfrm>
          <a:prstGeom prst="rect">
            <a:avLst/>
          </a:prstGeom>
          <a:blipFill>
            <a:blip cstate="print" r:embed="rId3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2102404" y="4566521"/>
            <a:ext cx="310250" cy="116185"/>
          </a:xfrm>
          <a:prstGeom prst="rect">
            <a:avLst/>
          </a:prstGeom>
          <a:blipFill>
            <a:blip cstate="print" r:embed="rId3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1779430" y="4546807"/>
            <a:ext cx="287879" cy="106119"/>
          </a:xfrm>
          <a:prstGeom prst="rect">
            <a:avLst/>
          </a:prstGeom>
          <a:blipFill>
            <a:blip cstate="print" r:embed="rId3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1387526" y="4546807"/>
            <a:ext cx="353034" cy="106259"/>
          </a:xfrm>
          <a:prstGeom prst="rect">
            <a:avLst/>
          </a:prstGeom>
          <a:blipFill>
            <a:blip cstate="print" r:embed="rId3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1106497" y="4546807"/>
            <a:ext cx="239643" cy="105979"/>
          </a:xfrm>
          <a:prstGeom prst="rect">
            <a:avLst/>
          </a:prstGeom>
          <a:blipFill>
            <a:blip cstate="print" r:embed="rId3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773177" y="4546807"/>
            <a:ext cx="295709" cy="106259"/>
          </a:xfrm>
          <a:prstGeom prst="rect">
            <a:avLst/>
          </a:prstGeom>
          <a:blipFill>
            <a:blip cstate="print" r:embed="rId3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549636" y="4550862"/>
            <a:ext cx="181037" cy="131845"/>
          </a:xfrm>
          <a:prstGeom prst="rect">
            <a:avLst/>
          </a:prstGeom>
          <a:blipFill>
            <a:blip cstate="print" r:embed="rId3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6395186" y="4249795"/>
            <a:ext cx="574363" cy="134641"/>
          </a:xfrm>
          <a:prstGeom prst="rect">
            <a:avLst/>
          </a:prstGeom>
          <a:blipFill>
            <a:blip cstate="print" r:embed="rId3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5906390" y="4286426"/>
            <a:ext cx="449786" cy="68369"/>
          </a:xfrm>
          <a:prstGeom prst="rect">
            <a:avLst/>
          </a:prstGeom>
          <a:blipFill>
            <a:blip cstate="print" r:embed="rId3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5634170" y="4252591"/>
            <a:ext cx="234610" cy="101924"/>
          </a:xfrm>
          <a:prstGeom prst="rect">
            <a:avLst/>
          </a:prstGeom>
          <a:blipFill>
            <a:blip cstate="print" r:embed="rId3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5378167" y="4248536"/>
            <a:ext cx="219649" cy="106259"/>
          </a:xfrm>
          <a:prstGeom prst="rect">
            <a:avLst/>
          </a:prstGeom>
          <a:blipFill>
            <a:blip cstate="print" r:embed="rId3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5073789" y="4248536"/>
            <a:ext cx="262992" cy="106259"/>
          </a:xfrm>
          <a:prstGeom prst="rect">
            <a:avLst/>
          </a:prstGeom>
          <a:blipFill>
            <a:blip cstate="print" r:embed="rId3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4812892" y="4248536"/>
            <a:ext cx="223844" cy="105979"/>
          </a:xfrm>
          <a:prstGeom prst="rect">
            <a:avLst/>
          </a:prstGeom>
          <a:blipFill>
            <a:blip cstate="print" r:embed="rId3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4665807" y="4248536"/>
            <a:ext cx="114508" cy="104301"/>
          </a:xfrm>
          <a:prstGeom prst="rect">
            <a:avLst/>
          </a:prstGeom>
          <a:blipFill>
            <a:blip cstate="print" r:embed="rId3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4460418" y="4257345"/>
            <a:ext cx="165820" cy="95493"/>
          </a:xfrm>
          <a:prstGeom prst="rect">
            <a:avLst/>
          </a:prstGeom>
          <a:blipFill>
            <a:blip cstate="print" r:embed="rId3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3633408" y="4248536"/>
            <a:ext cx="778773" cy="135899"/>
          </a:xfrm>
          <a:prstGeom prst="rect">
            <a:avLst/>
          </a:prstGeom>
          <a:blipFill>
            <a:blip cstate="print" r:embed="rId3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3633408" y="4248536"/>
            <a:ext cx="523330" cy="135899"/>
          </a:xfrm>
          <a:prstGeom prst="rect">
            <a:avLst/>
          </a:prstGeom>
          <a:blipFill>
            <a:blip cstate="print" r:embed="rId3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3347206" y="4248536"/>
            <a:ext cx="250828" cy="135899"/>
          </a:xfrm>
          <a:prstGeom prst="rect">
            <a:avLst/>
          </a:prstGeom>
          <a:blipFill>
            <a:blip cstate="print" r:embed="rId3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3001861" y="4268250"/>
            <a:ext cx="308572" cy="86545"/>
          </a:xfrm>
          <a:prstGeom prst="rect">
            <a:avLst/>
          </a:prstGeom>
          <a:blipFill>
            <a:blip cstate="print" r:embed="rId3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2851280" y="4248536"/>
            <a:ext cx="114508" cy="104301"/>
          </a:xfrm>
          <a:prstGeom prst="rect">
            <a:avLst/>
          </a:prstGeom>
          <a:blipFill>
            <a:blip cstate="print" r:embed="rId3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2065796" y="4248536"/>
            <a:ext cx="741721" cy="135899"/>
          </a:xfrm>
          <a:prstGeom prst="rect">
            <a:avLst/>
          </a:prstGeom>
          <a:blipFill>
            <a:blip cstate="print" r:embed="rId3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1034236" y="4248536"/>
            <a:ext cx="983462" cy="135899"/>
          </a:xfrm>
          <a:prstGeom prst="rect">
            <a:avLst/>
          </a:prstGeom>
          <a:blipFill>
            <a:blip cstate="print" r:embed="rId3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820179" y="4248536"/>
            <a:ext cx="178963" cy="106119"/>
          </a:xfrm>
          <a:prstGeom prst="rect">
            <a:avLst/>
          </a:prstGeom>
          <a:blipFill>
            <a:blip cstate="print" r:embed="rId3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546700" y="4268250"/>
            <a:ext cx="234749" cy="86265"/>
          </a:xfrm>
          <a:prstGeom prst="rect">
            <a:avLst/>
          </a:prstGeom>
          <a:blipFill>
            <a:blip cstate="print" r:embed="rId3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6556813" y="4081225"/>
            <a:ext cx="261734" cy="68509"/>
          </a:xfrm>
          <a:prstGeom prst="rect">
            <a:avLst/>
          </a:prstGeom>
          <a:blipFill>
            <a:blip cstate="print" r:embed="rId3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6283474" y="4047529"/>
            <a:ext cx="234609" cy="101924"/>
          </a:xfrm>
          <a:prstGeom prst="rect">
            <a:avLst/>
          </a:prstGeom>
          <a:blipFill>
            <a:blip cstate="print" r:embed="rId3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6049003" y="4043475"/>
            <a:ext cx="196440" cy="105978"/>
          </a:xfrm>
          <a:prstGeom prst="rect">
            <a:avLst/>
          </a:prstGeom>
          <a:blipFill>
            <a:blip cstate="print" r:embed="rId3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5787827" y="4043475"/>
            <a:ext cx="224123" cy="107936"/>
          </a:xfrm>
          <a:prstGeom prst="rect">
            <a:avLst/>
          </a:prstGeom>
          <a:blipFill>
            <a:blip cstate="print" r:embed="rId3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5642279" y="4043475"/>
            <a:ext cx="114508" cy="104301"/>
          </a:xfrm>
          <a:prstGeom prst="rect">
            <a:avLst/>
          </a:prstGeom>
          <a:blipFill>
            <a:blip cstate="print" r:embed="rId3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5280856" y="4052283"/>
            <a:ext cx="324511" cy="97170"/>
          </a:xfrm>
          <a:prstGeom prst="rect">
            <a:avLst/>
          </a:prstGeom>
          <a:blipFill>
            <a:blip cstate="print" r:embed="rId3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4893427" y="4043475"/>
            <a:ext cx="343247" cy="106258"/>
          </a:xfrm>
          <a:prstGeom prst="rect">
            <a:avLst/>
          </a:prstGeom>
          <a:blipFill>
            <a:blip cstate="print" r:embed="rId3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4035379" y="4043475"/>
            <a:ext cx="819598" cy="135899"/>
          </a:xfrm>
          <a:prstGeom prst="rect">
            <a:avLst/>
          </a:prstGeom>
          <a:blipFill>
            <a:blip cstate="print" r:embed="rId3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3715760" y="4047529"/>
            <a:ext cx="278232" cy="131845"/>
          </a:xfrm>
          <a:prstGeom prst="rect">
            <a:avLst/>
          </a:prstGeom>
          <a:blipFill>
            <a:blip cstate="print" r:embed="rId3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3715760" y="4047529"/>
            <a:ext cx="188611" cy="131845"/>
          </a:xfrm>
          <a:prstGeom prst="rect">
            <a:avLst/>
          </a:prstGeom>
          <a:blipFill>
            <a:blip cstate="print" r:embed="rId3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3565179" y="4043475"/>
            <a:ext cx="114508" cy="104301"/>
          </a:xfrm>
          <a:prstGeom prst="rect">
            <a:avLst/>
          </a:prstGeom>
          <a:blipFill>
            <a:blip cstate="print" r:embed="rId3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3336161" y="4043475"/>
            <a:ext cx="192246" cy="106119"/>
          </a:xfrm>
          <a:prstGeom prst="rect">
            <a:avLst/>
          </a:prstGeom>
          <a:blipFill>
            <a:blip cstate="print" r:embed="rId3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2579619" y="4043475"/>
            <a:ext cx="715435" cy="106258"/>
          </a:xfrm>
          <a:prstGeom prst="rect">
            <a:avLst/>
          </a:prstGeom>
          <a:blipFill>
            <a:blip cstate="print" r:embed="rId3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2386393" y="4043475"/>
            <a:ext cx="156033" cy="106258"/>
          </a:xfrm>
          <a:prstGeom prst="rect">
            <a:avLst/>
          </a:prstGeom>
          <a:blipFill>
            <a:blip cstate="print" r:embed="rId3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2085650" y="4044314"/>
            <a:ext cx="261314" cy="105140"/>
          </a:xfrm>
          <a:prstGeom prst="rect">
            <a:avLst/>
          </a:prstGeom>
          <a:blipFill>
            <a:blip cstate="print" r:embed="rId3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1239346" y="4043335"/>
            <a:ext cx="802262" cy="136039"/>
          </a:xfrm>
          <a:prstGeom prst="rect">
            <a:avLst/>
          </a:prstGeom>
          <a:blipFill>
            <a:blip cstate="print" r:embed="rId3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965727" y="4043475"/>
            <a:ext cx="238524" cy="135899"/>
          </a:xfrm>
          <a:prstGeom prst="rect">
            <a:avLst/>
          </a:prstGeom>
          <a:blipFill>
            <a:blip cstate="print" r:embed="rId3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541387" y="4043475"/>
            <a:ext cx="390224" cy="106119"/>
          </a:xfrm>
          <a:prstGeom prst="rect">
            <a:avLst/>
          </a:prstGeom>
          <a:blipFill>
            <a:blip cstate="print" r:embed="rId3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6532906" y="3842467"/>
            <a:ext cx="217272" cy="131845"/>
          </a:xfrm>
          <a:prstGeom prst="rect">
            <a:avLst/>
          </a:prstGeom>
          <a:blipFill>
            <a:blip cstate="print" r:embed="rId3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6532906" y="3842467"/>
            <a:ext cx="127651" cy="131845"/>
          </a:xfrm>
          <a:prstGeom prst="rect">
            <a:avLst/>
          </a:prstGeom>
          <a:blipFill>
            <a:blip cstate="print" r:embed="rId3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6375472" y="3842467"/>
            <a:ext cx="117025" cy="100247"/>
          </a:xfrm>
          <a:prstGeom prst="rect">
            <a:avLst/>
          </a:prstGeom>
          <a:blipFill>
            <a:blip cstate="print" r:embed="rId3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6178332" y="3838413"/>
            <a:ext cx="150302" cy="135899"/>
          </a:xfrm>
          <a:prstGeom prst="rect">
            <a:avLst/>
          </a:prstGeom>
          <a:blipFill>
            <a:blip cstate="print" r:embed="rId3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5748540" y="3838413"/>
            <a:ext cx="395537" cy="105978"/>
          </a:xfrm>
          <a:prstGeom prst="rect">
            <a:avLst/>
          </a:prstGeom>
          <a:blipFill>
            <a:blip cstate="print" r:embed="rId3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5143557" y="3838413"/>
            <a:ext cx="565553" cy="128349"/>
          </a:xfrm>
          <a:prstGeom prst="rect">
            <a:avLst/>
          </a:prstGeom>
          <a:blipFill>
            <a:blip cstate="print" r:embed="rId3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4990739" y="3858127"/>
            <a:ext cx="111572" cy="86265"/>
          </a:xfrm>
          <a:prstGeom prst="rect">
            <a:avLst/>
          </a:prstGeom>
          <a:blipFill>
            <a:blip cstate="print" r:embed="rId3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4651546" y="3838413"/>
            <a:ext cx="304938" cy="135899"/>
          </a:xfrm>
          <a:prstGeom prst="rect">
            <a:avLst/>
          </a:prstGeom>
          <a:blipFill>
            <a:blip cstate="print" r:embed="rId4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3661232" y="3838413"/>
            <a:ext cx="954939" cy="135899"/>
          </a:xfrm>
          <a:prstGeom prst="rect">
            <a:avLst/>
          </a:prstGeom>
          <a:blipFill>
            <a:blip cstate="print" r:embed="rId4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3487861" y="3838413"/>
            <a:ext cx="138277" cy="106119"/>
          </a:xfrm>
          <a:prstGeom prst="rect">
            <a:avLst/>
          </a:prstGeom>
          <a:blipFill>
            <a:blip cstate="print" r:embed="rId4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3063241" y="3838413"/>
            <a:ext cx="384772" cy="107936"/>
          </a:xfrm>
          <a:prstGeom prst="rect">
            <a:avLst/>
          </a:prstGeom>
          <a:blipFill>
            <a:blip cstate="print" r:embed="rId4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2810454" y="3842467"/>
            <a:ext cx="217272" cy="131845"/>
          </a:xfrm>
          <a:prstGeom prst="rect">
            <a:avLst/>
          </a:prstGeom>
          <a:blipFill>
            <a:blip cstate="print" r:embed="rId4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2810454" y="3842467"/>
            <a:ext cx="127651" cy="131845"/>
          </a:xfrm>
          <a:prstGeom prst="rect">
            <a:avLst/>
          </a:prstGeom>
          <a:blipFill>
            <a:blip cstate="print" r:embed="rId4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2595278" y="3839252"/>
            <a:ext cx="175188" cy="105140"/>
          </a:xfrm>
          <a:prstGeom prst="rect">
            <a:avLst/>
          </a:prstGeom>
          <a:blipFill>
            <a:blip cstate="print" r:embed="rId4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1805320" y="3838273"/>
            <a:ext cx="745356" cy="136039"/>
          </a:xfrm>
          <a:prstGeom prst="rect">
            <a:avLst/>
          </a:prstGeom>
          <a:blipFill>
            <a:blip cstate="print" r:embed="rId4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1624119" y="3876303"/>
            <a:ext cx="140374" cy="68089"/>
          </a:xfrm>
          <a:prstGeom prst="rect">
            <a:avLst/>
          </a:prstGeom>
          <a:blipFill>
            <a:blip cstate="print" r:embed="rId4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999842" y="3842467"/>
            <a:ext cx="580793" cy="102204"/>
          </a:xfrm>
          <a:prstGeom prst="rect">
            <a:avLst/>
          </a:prstGeom>
          <a:blipFill>
            <a:blip cstate="print" r:embed="rId4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548377" y="3838413"/>
            <a:ext cx="410358" cy="106119"/>
          </a:xfrm>
          <a:prstGeom prst="rect">
            <a:avLst/>
          </a:prstGeom>
          <a:blipFill>
            <a:blip cstate="print" r:embed="rId4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6756610" y="3633352"/>
            <a:ext cx="219650" cy="106258"/>
          </a:xfrm>
          <a:prstGeom prst="rect">
            <a:avLst/>
          </a:prstGeom>
          <a:blipFill>
            <a:blip cstate="print" r:embed="rId4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6239153" y="3633352"/>
            <a:ext cx="476071" cy="135899"/>
          </a:xfrm>
          <a:prstGeom prst="rect">
            <a:avLst/>
          </a:prstGeom>
          <a:blipFill>
            <a:blip cstate="print" r:embed="rId4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4938867" y="3633352"/>
            <a:ext cx="1268267" cy="135899"/>
          </a:xfrm>
          <a:prstGeom prst="rect">
            <a:avLst/>
          </a:prstGeom>
          <a:blipFill>
            <a:blip cstate="print" r:embed="rId4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4685801" y="3671241"/>
            <a:ext cx="216014" cy="68089"/>
          </a:xfrm>
          <a:prstGeom prst="rect">
            <a:avLst/>
          </a:prstGeom>
          <a:blipFill>
            <a:blip cstate="print" r:embed="rId4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3593421" y="3633352"/>
            <a:ext cx="1057146" cy="135899"/>
          </a:xfrm>
          <a:prstGeom prst="rect">
            <a:avLst/>
          </a:prstGeom>
          <a:blipFill>
            <a:blip cstate="print" r:embed="rId4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3418512" y="3633352"/>
            <a:ext cx="138277" cy="106119"/>
          </a:xfrm>
          <a:prstGeom prst="rect">
            <a:avLst/>
          </a:prstGeom>
          <a:blipFill>
            <a:blip cstate="print" r:embed="rId4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3201379" y="3642160"/>
            <a:ext cx="180082" cy="97170"/>
          </a:xfrm>
          <a:prstGeom prst="rect">
            <a:avLst/>
          </a:prstGeom>
          <a:blipFill>
            <a:blip cstate="print" r:embed="rId4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2584932" y="3633352"/>
            <a:ext cx="574083" cy="106119"/>
          </a:xfrm>
          <a:prstGeom prst="rect">
            <a:avLst/>
          </a:prstGeom>
          <a:blipFill>
            <a:blip cstate="print" r:embed="rId4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2268249" y="3653066"/>
            <a:ext cx="280050" cy="86265"/>
          </a:xfrm>
          <a:prstGeom prst="rect">
            <a:avLst/>
          </a:prstGeom>
          <a:blipFill>
            <a:blip cstate="print" r:embed="rId4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2015183" y="3671241"/>
            <a:ext cx="216014" cy="68089"/>
          </a:xfrm>
          <a:prstGeom prst="rect">
            <a:avLst/>
          </a:prstGeom>
          <a:blipFill>
            <a:blip cstate="print" r:embed="rId4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1644252" y="3633352"/>
            <a:ext cx="338353" cy="106119"/>
          </a:xfrm>
          <a:prstGeom prst="rect">
            <a:avLst/>
          </a:prstGeom>
          <a:blipFill>
            <a:blip cstate="print" r:embed="rId4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1468644" y="3671241"/>
            <a:ext cx="140374" cy="68089"/>
          </a:xfrm>
          <a:prstGeom prst="rect">
            <a:avLst/>
          </a:prstGeom>
          <a:blipFill>
            <a:blip cstate="print" r:embed="rId4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545162" y="3633352"/>
            <a:ext cx="881956" cy="107936"/>
          </a:xfrm>
          <a:prstGeom prst="rect">
            <a:avLst/>
          </a:prstGeom>
          <a:blipFill>
            <a:blip cstate="print" r:embed="rId4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5946658" y="3466180"/>
            <a:ext cx="206367" cy="68089"/>
          </a:xfrm>
          <a:prstGeom prst="rect">
            <a:avLst/>
          </a:prstGeom>
          <a:blipFill>
            <a:blip cstate="print" r:embed="rId4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5689117" y="3466180"/>
            <a:ext cx="216014" cy="68089"/>
          </a:xfrm>
          <a:prstGeom prst="rect">
            <a:avLst/>
          </a:prstGeom>
          <a:blipFill>
            <a:blip cstate="print" r:embed="rId4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5141739" y="3432344"/>
            <a:ext cx="514800" cy="131845"/>
          </a:xfrm>
          <a:prstGeom prst="rect">
            <a:avLst/>
          </a:prstGeom>
          <a:blipFill>
            <a:blip cstate="print" r:embed="rId4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4962356" y="3428290"/>
            <a:ext cx="138277" cy="106119"/>
          </a:xfrm>
          <a:prstGeom prst="rect">
            <a:avLst/>
          </a:prstGeom>
          <a:blipFill>
            <a:blip cstate="print" r:embed="rId4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4562623" y="3437098"/>
            <a:ext cx="358626" cy="97170"/>
          </a:xfrm>
          <a:prstGeom prst="rect">
            <a:avLst/>
          </a:prstGeom>
          <a:blipFill>
            <a:blip cstate="print" r:embed="rId4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3938067" y="3428290"/>
            <a:ext cx="582192" cy="135899"/>
          </a:xfrm>
          <a:prstGeom prst="rect">
            <a:avLst/>
          </a:prstGeom>
          <a:blipFill>
            <a:blip cstate="print" r:embed="rId4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3440323" y="3428290"/>
            <a:ext cx="458174" cy="106258"/>
          </a:xfrm>
          <a:prstGeom prst="rect">
            <a:avLst/>
          </a:prstGeom>
          <a:blipFill>
            <a:blip cstate="print" r:embed="rId4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2629252" y="3428290"/>
            <a:ext cx="775556" cy="106258"/>
          </a:xfrm>
          <a:prstGeom prst="rect">
            <a:avLst/>
          </a:prstGeom>
          <a:blipFill>
            <a:blip cstate="print" r:embed="rId4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2065656" y="3428290"/>
            <a:ext cx="522630" cy="106119"/>
          </a:xfrm>
          <a:prstGeom prst="rect">
            <a:avLst/>
          </a:prstGeom>
          <a:blipFill>
            <a:blip cstate="print" r:embed="rId4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1903190" y="3466180"/>
            <a:ext cx="121359" cy="68089"/>
          </a:xfrm>
          <a:prstGeom prst="rect">
            <a:avLst/>
          </a:prstGeom>
          <a:blipFill>
            <a:blip cstate="print" r:embed="rId4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1673333" y="3428290"/>
            <a:ext cx="192246" cy="106119"/>
          </a:xfrm>
          <a:prstGeom prst="rect">
            <a:avLst/>
          </a:prstGeom>
          <a:blipFill>
            <a:blip cstate="print" r:embed="rId4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1232635" y="3428290"/>
            <a:ext cx="399172" cy="135899"/>
          </a:xfrm>
          <a:prstGeom prst="rect">
            <a:avLst/>
          </a:prstGeom>
          <a:blipFill>
            <a:blip cstate="print" r:embed="rId4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1044303" y="3437098"/>
            <a:ext cx="151699" cy="97170"/>
          </a:xfrm>
          <a:prstGeom prst="rect">
            <a:avLst/>
          </a:prstGeom>
          <a:blipFill>
            <a:blip cstate="print" r:embed="rId4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547818" y="3448004"/>
            <a:ext cx="454260" cy="86545"/>
          </a:xfrm>
          <a:prstGeom prst="rect">
            <a:avLst/>
          </a:prstGeom>
          <a:blipFill>
            <a:blip cstate="print" r:embed="rId4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6622219" y="3242943"/>
            <a:ext cx="111572" cy="86265"/>
          </a:xfrm>
          <a:prstGeom prst="rect">
            <a:avLst/>
          </a:prstGeom>
          <a:blipFill>
            <a:blip cstate="print" r:embed="rId4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6156773" y="3223089"/>
            <a:ext cx="431050" cy="106398"/>
          </a:xfrm>
          <a:prstGeom prst="rect">
            <a:avLst/>
          </a:prstGeom>
          <a:blipFill>
            <a:blip cstate="print" r:embed="rId4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6156773" y="3223089"/>
            <a:ext cx="128909" cy="106398"/>
          </a:xfrm>
          <a:prstGeom prst="rect">
            <a:avLst/>
          </a:prstGeom>
          <a:blipFill>
            <a:blip cstate="print" r:embed="rId4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5510545" y="3223229"/>
            <a:ext cx="604841" cy="107936"/>
          </a:xfrm>
          <a:prstGeom prst="rect">
            <a:avLst/>
          </a:prstGeom>
          <a:blipFill>
            <a:blip cstate="print" r:embed="rId4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5363879" y="3242943"/>
            <a:ext cx="111572" cy="86265"/>
          </a:xfrm>
          <a:prstGeom prst="rect">
            <a:avLst/>
          </a:prstGeom>
          <a:blipFill>
            <a:blip cstate="print" r:embed="rId4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4510444" y="3223229"/>
            <a:ext cx="819599" cy="135899"/>
          </a:xfrm>
          <a:prstGeom prst="rect">
            <a:avLst/>
          </a:prstGeom>
          <a:blipFill>
            <a:blip cstate="print" r:embed="rId4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4229135" y="3223229"/>
            <a:ext cx="239923" cy="105978"/>
          </a:xfrm>
          <a:prstGeom prst="rect">
            <a:avLst/>
          </a:prstGeom>
          <a:blipFill>
            <a:blip cstate="print" r:embed="rId4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4003193" y="3261118"/>
            <a:ext cx="189309" cy="68369"/>
          </a:xfrm>
          <a:prstGeom prst="rect">
            <a:avLst/>
          </a:prstGeom>
          <a:blipFill>
            <a:blip cstate="print" r:embed="rId4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3553546" y="3223229"/>
            <a:ext cx="408261" cy="105978"/>
          </a:xfrm>
          <a:prstGeom prst="rect">
            <a:avLst/>
          </a:prstGeom>
          <a:blipFill>
            <a:blip cstate="print" r:embed="rId4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3058878" y="3242943"/>
            <a:ext cx="454120" cy="86545"/>
          </a:xfrm>
          <a:prstGeom prst="rect">
            <a:avLst/>
          </a:prstGeom>
          <a:blipFill>
            <a:blip cstate="print" r:embed="rId4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2477245" y="3223229"/>
            <a:ext cx="541085" cy="106258"/>
          </a:xfrm>
          <a:prstGeom prst="rect">
            <a:avLst/>
          </a:prstGeom>
          <a:blipFill>
            <a:blip cstate="print" r:embed="rId4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2136235" y="3242943"/>
            <a:ext cx="303818" cy="86265"/>
          </a:xfrm>
          <a:prstGeom prst="rect">
            <a:avLst/>
          </a:prstGeom>
          <a:blipFill>
            <a:blip cstate="print" r:embed="rId4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1731288" y="3230968"/>
            <a:ext cx="358094" cy="97758"/>
          </a:xfrm>
          <a:prstGeom prst="rect">
            <a:avLst/>
          </a:prstGeom>
          <a:blipFill>
            <a:blip cstate="print" r:embed="rId4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1659430" y="3230968"/>
            <a:ext cx="210260" cy="97758"/>
          </a:xfrm>
          <a:prstGeom prst="rect">
            <a:avLst/>
          </a:prstGeom>
          <a:blipFill>
            <a:blip cstate="print" r:embed="rId4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1254449" y="3257399"/>
            <a:ext cx="360883" cy="71326"/>
          </a:xfrm>
          <a:prstGeom prst="rect">
            <a:avLst/>
          </a:prstGeom>
          <a:blipFill>
            <a:blip cstate="print" r:embed="rId4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1059197" y="3257399"/>
            <a:ext cx="366594" cy="71326"/>
          </a:xfrm>
          <a:prstGeom prst="rect">
            <a:avLst/>
          </a:prstGeom>
          <a:blipFill>
            <a:blip cstate="print" r:embed="rId4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832200" y="3230968"/>
            <a:ext cx="409231" cy="97891"/>
          </a:xfrm>
          <a:prstGeom prst="rect">
            <a:avLst/>
          </a:prstGeom>
          <a:blipFill>
            <a:blip cstate="print" r:embed="rId4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832200" y="3230968"/>
            <a:ext cx="213714" cy="97891"/>
          </a:xfrm>
          <a:prstGeom prst="rect">
            <a:avLst/>
          </a:prstGeom>
          <a:blipFill>
            <a:blip cstate="print" r:embed="rId4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542659" y="3230968"/>
            <a:ext cx="244646" cy="97758"/>
          </a:xfrm>
          <a:prstGeom prst="rect">
            <a:avLst/>
          </a:prstGeom>
          <a:blipFill>
            <a:blip cstate="print" r:embed="rId4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542659" y="3236546"/>
            <a:ext cx="213698" cy="92179"/>
          </a:xfrm>
          <a:prstGeom prst="rect">
            <a:avLst/>
          </a:prstGeom>
          <a:blipFill>
            <a:blip cstate="print" r:embed="rId4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3231299" y="2924958"/>
            <a:ext cx="857768" cy="106258"/>
          </a:xfrm>
          <a:prstGeom prst="rect">
            <a:avLst/>
          </a:prstGeom>
          <a:blipFill>
            <a:blip cstate="print" r:embed="rId4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2973200" y="2929012"/>
            <a:ext cx="217272" cy="131845"/>
          </a:xfrm>
          <a:prstGeom prst="rect">
            <a:avLst/>
          </a:prstGeom>
          <a:blipFill>
            <a:blip cstate="print" r:embed="rId4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2973200" y="2929012"/>
            <a:ext cx="127651" cy="131845"/>
          </a:xfrm>
          <a:prstGeom prst="rect">
            <a:avLst/>
          </a:prstGeom>
          <a:blipFill>
            <a:blip cstate="print" r:embed="rId4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2716778" y="2962847"/>
            <a:ext cx="216014" cy="68089"/>
          </a:xfrm>
          <a:prstGeom prst="rect">
            <a:avLst/>
          </a:prstGeom>
          <a:blipFill>
            <a:blip cstate="print" r:embed="rId4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2154160" y="2924818"/>
            <a:ext cx="527383" cy="108077"/>
          </a:xfrm>
          <a:prstGeom prst="rect">
            <a:avLst/>
          </a:prstGeom>
          <a:blipFill>
            <a:blip cstate="print" r:embed="rId4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1918291" y="2924958"/>
            <a:ext cx="196440" cy="105978"/>
          </a:xfrm>
          <a:prstGeom prst="rect">
            <a:avLst/>
          </a:prstGeom>
          <a:blipFill>
            <a:blip cstate="print" r:embed="rId4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1612654" y="2962847"/>
            <a:ext cx="271241" cy="68369"/>
          </a:xfrm>
          <a:prstGeom prst="rect">
            <a:avLst/>
          </a:prstGeom>
          <a:blipFill>
            <a:blip cstate="print" r:embed="rId4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1309394" y="2962847"/>
            <a:ext cx="266488" cy="68369"/>
          </a:xfrm>
          <a:prstGeom prst="rect">
            <a:avLst/>
          </a:prstGeom>
          <a:blipFill>
            <a:blip cstate="print" r:embed="rId4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543204" y="2924958"/>
            <a:ext cx="726341" cy="106119"/>
          </a:xfrm>
          <a:prstGeom prst="rect">
            <a:avLst/>
          </a:prstGeom>
          <a:blipFill>
            <a:blip cstate="print" r:embed="rId4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6226988" y="2719896"/>
            <a:ext cx="354711" cy="105978"/>
          </a:xfrm>
          <a:prstGeom prst="rect">
            <a:avLst/>
          </a:prstGeom>
          <a:blipFill>
            <a:blip cstate="print" r:embed="rId4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5857735" y="2719896"/>
            <a:ext cx="329825" cy="135899"/>
          </a:xfrm>
          <a:prstGeom prst="rect">
            <a:avLst/>
          </a:prstGeom>
          <a:blipFill>
            <a:blip cstate="print" r:embed="rId4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5857735" y="2719896"/>
            <a:ext cx="200776" cy="135899"/>
          </a:xfrm>
          <a:prstGeom prst="rect">
            <a:avLst/>
          </a:prstGeom>
          <a:blipFill>
            <a:blip cstate="print" r:embed="rId4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5632492" y="2723950"/>
            <a:ext cx="180921" cy="131845"/>
          </a:xfrm>
          <a:prstGeom prst="rect">
            <a:avLst/>
          </a:prstGeom>
          <a:blipFill>
            <a:blip cstate="print" r:embed="rId4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5022896" y="2719896"/>
            <a:ext cx="561359" cy="106258"/>
          </a:xfrm>
          <a:prstGeom prst="rect">
            <a:avLst/>
          </a:prstGeom>
          <a:blipFill>
            <a:blip cstate="print" r:embed="rId4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4822681" y="2719896"/>
            <a:ext cx="156033" cy="106258"/>
          </a:xfrm>
          <a:prstGeom prst="rect">
            <a:avLst/>
          </a:prstGeom>
          <a:blipFill>
            <a:blip cstate="print" r:embed="rId4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4315989" y="2720595"/>
            <a:ext cx="464886" cy="105280"/>
          </a:xfrm>
          <a:prstGeom prst="rect">
            <a:avLst/>
          </a:prstGeom>
          <a:blipFill>
            <a:blip cstate="print" r:embed="rId4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3583634" y="2719896"/>
            <a:ext cx="690828" cy="135899"/>
          </a:xfrm>
          <a:prstGeom prst="rect">
            <a:avLst/>
          </a:prstGeom>
          <a:blipFill>
            <a:blip cstate="print" r:embed="rId4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3325814" y="2723950"/>
            <a:ext cx="217273" cy="131845"/>
          </a:xfrm>
          <a:prstGeom prst="rect">
            <a:avLst/>
          </a:prstGeom>
          <a:blipFill>
            <a:blip cstate="print" r:embed="rId4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3325814" y="2723950"/>
            <a:ext cx="127651" cy="131845"/>
          </a:xfrm>
          <a:prstGeom prst="rect">
            <a:avLst/>
          </a:prstGeom>
          <a:blipFill>
            <a:blip cstate="print" r:embed="rId4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3016822" y="2757786"/>
            <a:ext cx="271241" cy="68369"/>
          </a:xfrm>
          <a:prstGeom prst="rect">
            <a:avLst/>
          </a:prstGeom>
          <a:blipFill>
            <a:blip cstate="print" r:embed="rId4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2220572" y="2723950"/>
            <a:ext cx="761435" cy="131845"/>
          </a:xfrm>
          <a:prstGeom prst="rect">
            <a:avLst/>
          </a:prstGeom>
          <a:blipFill>
            <a:blip cstate="print" r:embed="rId4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1571688" y="2719896"/>
            <a:ext cx="607777" cy="135899"/>
          </a:xfrm>
          <a:prstGeom prst="rect">
            <a:avLst/>
          </a:prstGeom>
          <a:blipFill>
            <a:blip cstate="print" r:embed="rId4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1394262" y="2719896"/>
            <a:ext cx="138277" cy="106119"/>
          </a:xfrm>
          <a:prstGeom prst="rect">
            <a:avLst/>
          </a:prstGeom>
          <a:blipFill>
            <a:blip cstate="print" r:embed="rId4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1120922" y="2723950"/>
            <a:ext cx="234610" cy="101924"/>
          </a:xfrm>
          <a:prstGeom prst="rect">
            <a:avLst/>
          </a:prstGeom>
          <a:blipFill>
            <a:blip cstate="print" r:embed="rId4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547538" y="2739610"/>
            <a:ext cx="535353" cy="116185"/>
          </a:xfrm>
          <a:prstGeom prst="rect">
            <a:avLst/>
          </a:prstGeom>
          <a:blipFill>
            <a:blip cstate="print" r:embed="rId4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5963577" y="2514835"/>
            <a:ext cx="701873" cy="135899"/>
          </a:xfrm>
          <a:prstGeom prst="rect">
            <a:avLst/>
          </a:prstGeom>
          <a:blipFill>
            <a:blip cstate="print" r:embed="rId4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5786150" y="2514835"/>
            <a:ext cx="138277" cy="106119"/>
          </a:xfrm>
          <a:prstGeom prst="rect">
            <a:avLst/>
          </a:prstGeom>
          <a:blipFill>
            <a:blip cstate="print" r:embed="rId4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5422770" y="2523643"/>
            <a:ext cx="324511" cy="97170"/>
          </a:xfrm>
          <a:prstGeom prst="rect">
            <a:avLst/>
          </a:prstGeom>
          <a:blipFill>
            <a:blip cstate="print" r:embed="rId4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4777660" y="2514835"/>
            <a:ext cx="600927" cy="135899"/>
          </a:xfrm>
          <a:prstGeom prst="rect">
            <a:avLst/>
          </a:prstGeom>
          <a:blipFill>
            <a:blip cstate="print" r:embed="rId4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4600794" y="2514835"/>
            <a:ext cx="138277" cy="106119"/>
          </a:xfrm>
          <a:prstGeom prst="rect">
            <a:avLst/>
          </a:prstGeom>
          <a:blipFill>
            <a:blip cstate="print" r:embed="rId4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4105707" y="2514835"/>
            <a:ext cx="451603" cy="135899"/>
          </a:xfrm>
          <a:prstGeom prst="rect">
            <a:avLst/>
          </a:prstGeom>
          <a:blipFill>
            <a:blip cstate="print" r:embed="rId4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3563921" y="2516093"/>
            <a:ext cx="502358" cy="134641"/>
          </a:xfrm>
          <a:prstGeom prst="rect">
            <a:avLst/>
          </a:prstGeom>
          <a:blipFill>
            <a:blip cstate="print" r:embed="rId4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3160693" y="2514835"/>
            <a:ext cx="364358" cy="107936"/>
          </a:xfrm>
          <a:prstGeom prst="rect">
            <a:avLst/>
          </a:prstGeom>
          <a:blipFill>
            <a:blip cstate="print" r:embed="rId4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2123820" y="2514835"/>
            <a:ext cx="1003036" cy="135899"/>
          </a:xfrm>
          <a:prstGeom prst="rect">
            <a:avLst/>
          </a:prstGeom>
          <a:blipFill>
            <a:blip cstate="print" r:embed="rId4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1780992" y="2552724"/>
            <a:ext cx="298226" cy="68369"/>
          </a:xfrm>
          <a:prstGeom prst="rect">
            <a:avLst/>
          </a:prstGeom>
          <a:blipFill>
            <a:blip cstate="print" r:embed="rId4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1780992" y="2552724"/>
            <a:ext cx="266488" cy="68369"/>
          </a:xfrm>
          <a:prstGeom prst="rect">
            <a:avLst/>
          </a:prstGeom>
          <a:blipFill>
            <a:blip cstate="print" r:embed="rId4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541387" y="2514695"/>
            <a:ext cx="1199757" cy="136039"/>
          </a:xfrm>
          <a:prstGeom prst="rect">
            <a:avLst/>
          </a:prstGeom>
          <a:blipFill>
            <a:blip cstate="print" r:embed="rId4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6381764" y="2313827"/>
            <a:ext cx="292913" cy="101924"/>
          </a:xfrm>
          <a:prstGeom prst="rect">
            <a:avLst/>
          </a:prstGeom>
          <a:blipFill>
            <a:blip cstate="print" r:embed="rId4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6124923" y="2347663"/>
            <a:ext cx="216014" cy="68089"/>
          </a:xfrm>
          <a:prstGeom prst="rect">
            <a:avLst/>
          </a:prstGeom>
          <a:blipFill>
            <a:blip cstate="print" r:embed="rId4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5260583" y="2309773"/>
            <a:ext cx="832321" cy="135899"/>
          </a:xfrm>
          <a:prstGeom prst="rect">
            <a:avLst/>
          </a:prstGeom>
          <a:blipFill>
            <a:blip cstate="print" r:embed="rId4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5012550" y="2347663"/>
            <a:ext cx="206367" cy="68089"/>
          </a:xfrm>
          <a:prstGeom prst="rect">
            <a:avLst/>
          </a:prstGeom>
          <a:blipFill>
            <a:blip cstate="print" r:embed="rId4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4825616" y="2347663"/>
            <a:ext cx="143729" cy="98010"/>
          </a:xfrm>
          <a:prstGeom prst="rect">
            <a:avLst/>
          </a:prstGeom>
          <a:blipFill>
            <a:blip cstate="print" r:embed="rId4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4418194" y="2309773"/>
            <a:ext cx="366455" cy="105978"/>
          </a:xfrm>
          <a:prstGeom prst="rect">
            <a:avLst/>
          </a:prstGeom>
          <a:blipFill>
            <a:blip cstate="print" r:embed="rId5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3952748" y="2309773"/>
            <a:ext cx="431051" cy="105978"/>
          </a:xfrm>
          <a:prstGeom prst="rect">
            <a:avLst/>
          </a:prstGeom>
          <a:blipFill>
            <a:blip cstate="print" r:embed="rId5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3746100" y="2318581"/>
            <a:ext cx="166240" cy="97170"/>
          </a:xfrm>
          <a:prstGeom prst="rect">
            <a:avLst/>
          </a:prstGeom>
          <a:blipFill>
            <a:blip cstate="print" r:embed="rId5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3219834" y="2309773"/>
            <a:ext cx="478588" cy="135899"/>
          </a:xfrm>
          <a:prstGeom prst="rect">
            <a:avLst/>
          </a:prstGeom>
          <a:blipFill>
            <a:blip cstate="print" r:embed="rId5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2083693" y="2309773"/>
            <a:ext cx="1099369" cy="135899"/>
          </a:xfrm>
          <a:prstGeom prst="rect">
            <a:avLst/>
          </a:prstGeom>
          <a:blipFill>
            <a:blip cstate="print" r:embed="rId5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1813150" y="2347523"/>
            <a:ext cx="226361" cy="68509"/>
          </a:xfrm>
          <a:prstGeom prst="rect">
            <a:avLst/>
          </a:prstGeom>
          <a:blipFill>
            <a:blip cstate="print" r:embed="rId5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1636842" y="2347663"/>
            <a:ext cx="140374" cy="68089"/>
          </a:xfrm>
          <a:prstGeom prst="rect">
            <a:avLst/>
          </a:prstGeom>
          <a:blipFill>
            <a:blip cstate="print" r:embed="rId5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1091701" y="2309773"/>
            <a:ext cx="503615" cy="106258"/>
          </a:xfrm>
          <a:prstGeom prst="rect">
            <a:avLst/>
          </a:prstGeom>
          <a:blipFill>
            <a:blip cstate="print" r:embed="rId5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800885" y="2309773"/>
            <a:ext cx="253625" cy="106258"/>
          </a:xfrm>
          <a:prstGeom prst="rect">
            <a:avLst/>
          </a:prstGeom>
          <a:blipFill>
            <a:blip cstate="print" r:embed="rId5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546560" y="2313827"/>
            <a:ext cx="217273" cy="131845"/>
          </a:xfrm>
          <a:prstGeom prst="rect">
            <a:avLst/>
          </a:prstGeom>
          <a:blipFill>
            <a:blip cstate="print" r:embed="rId5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546560" y="2313827"/>
            <a:ext cx="127651" cy="131845"/>
          </a:xfrm>
          <a:prstGeom prst="rect">
            <a:avLst/>
          </a:prstGeom>
          <a:blipFill>
            <a:blip cstate="print" r:embed="rId5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6781638" y="2104712"/>
            <a:ext cx="228737" cy="106119"/>
          </a:xfrm>
          <a:prstGeom prst="rect">
            <a:avLst/>
          </a:prstGeom>
          <a:blipFill>
            <a:blip cstate="print" r:embed="rId5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6476700" y="2142601"/>
            <a:ext cx="267885" cy="68089"/>
          </a:xfrm>
          <a:prstGeom prst="rect">
            <a:avLst/>
          </a:prstGeom>
          <a:blipFill>
            <a:blip cstate="print" r:embed="rId5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6270332" y="2113520"/>
            <a:ext cx="166240" cy="97170"/>
          </a:xfrm>
          <a:prstGeom prst="rect">
            <a:avLst/>
          </a:prstGeom>
          <a:blipFill>
            <a:blip cstate="print" r:embed="rId5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5768813" y="2104712"/>
            <a:ext cx="453841" cy="106119"/>
          </a:xfrm>
          <a:prstGeom prst="rect">
            <a:avLst/>
          </a:prstGeom>
          <a:blipFill>
            <a:blip cstate="print" r:embed="rId5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5622426" y="2124426"/>
            <a:ext cx="111572" cy="86265"/>
          </a:xfrm>
          <a:prstGeom prst="rect">
            <a:avLst/>
          </a:prstGeom>
          <a:blipFill>
            <a:blip cstate="print" r:embed="rId5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5219618" y="2124426"/>
            <a:ext cx="365756" cy="86265"/>
          </a:xfrm>
          <a:prstGeom prst="rect">
            <a:avLst/>
          </a:prstGeom>
          <a:blipFill>
            <a:blip cstate="print" r:embed="rId5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4879586" y="2142601"/>
            <a:ext cx="306754" cy="68089"/>
          </a:xfrm>
          <a:prstGeom prst="rect">
            <a:avLst/>
          </a:prstGeom>
          <a:blipFill>
            <a:blip cstate="print" r:embed="rId5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4607225" y="2108766"/>
            <a:ext cx="234610" cy="101924"/>
          </a:xfrm>
          <a:prstGeom prst="rect">
            <a:avLst/>
          </a:prstGeom>
          <a:blipFill>
            <a:blip cstate="print" r:embed="rId5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4107105" y="2108766"/>
            <a:ext cx="462509" cy="131845"/>
          </a:xfrm>
          <a:prstGeom prst="rect">
            <a:avLst/>
          </a:prstGeom>
          <a:blipFill>
            <a:blip cstate="print" r:embed="rId5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3930238" y="2104712"/>
            <a:ext cx="138277" cy="106119"/>
          </a:xfrm>
          <a:prstGeom prst="rect">
            <a:avLst/>
          </a:prstGeom>
          <a:blipFill>
            <a:blip cstate="print" r:embed="rId5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3478074" y="2104712"/>
            <a:ext cx="410638" cy="107936"/>
          </a:xfrm>
          <a:prstGeom prst="rect">
            <a:avLst/>
          </a:prstGeom>
          <a:blipFill>
            <a:blip cstate="print" r:embed="rId5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3307638" y="2108766"/>
            <a:ext cx="127651" cy="131845"/>
          </a:xfrm>
          <a:prstGeom prst="rect">
            <a:avLst/>
          </a:prstGeom>
          <a:blipFill>
            <a:blip cstate="print" r:embed="rId5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2749914" y="2142601"/>
            <a:ext cx="517316" cy="68089"/>
          </a:xfrm>
          <a:prstGeom prst="rect">
            <a:avLst/>
          </a:prstGeom>
          <a:blipFill>
            <a:blip cstate="print" r:embed="rId5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2300687" y="2104712"/>
            <a:ext cx="414972" cy="107936"/>
          </a:xfrm>
          <a:prstGeom prst="rect">
            <a:avLst/>
          </a:prstGeom>
          <a:blipFill>
            <a:blip cstate="print" r:embed="rId5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2047900" y="2108766"/>
            <a:ext cx="217273" cy="131845"/>
          </a:xfrm>
          <a:prstGeom prst="rect">
            <a:avLst/>
          </a:prstGeom>
          <a:blipFill>
            <a:blip cstate="print" r:embed="rId5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1548199" y="2104572"/>
            <a:ext cx="627352" cy="136039"/>
          </a:xfrm>
          <a:prstGeom prst="rect">
            <a:avLst/>
          </a:prstGeom>
          <a:blipFill>
            <a:blip cstate="print" r:embed="rId5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1548199" y="2104572"/>
            <a:ext cx="477050" cy="106398"/>
          </a:xfrm>
          <a:prstGeom prst="rect">
            <a:avLst/>
          </a:prstGeom>
          <a:blipFill>
            <a:blip cstate="print" r:embed="rId5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702594" y="2104712"/>
            <a:ext cx="804079" cy="135899"/>
          </a:xfrm>
          <a:prstGeom prst="rect">
            <a:avLst/>
          </a:prstGeom>
          <a:blipFill>
            <a:blip cstate="print" r:embed="rId5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702594" y="2105551"/>
            <a:ext cx="231114" cy="105140"/>
          </a:xfrm>
          <a:prstGeom prst="rect">
            <a:avLst/>
          </a:prstGeom>
          <a:blipFill>
            <a:blip cstate="print" r:embed="rId5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545721" y="2108766"/>
            <a:ext cx="117025" cy="100247"/>
          </a:xfrm>
          <a:prstGeom prst="rect">
            <a:avLst/>
          </a:prstGeom>
          <a:blipFill>
            <a:blip cstate="print" r:embed="rId5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6580583" y="1906641"/>
            <a:ext cx="300323" cy="99408"/>
          </a:xfrm>
          <a:prstGeom prst="rect">
            <a:avLst/>
          </a:prstGeom>
          <a:blipFill>
            <a:blip cstate="print" r:embed="rId5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6400639" y="1899650"/>
            <a:ext cx="138277" cy="106119"/>
          </a:xfrm>
          <a:prstGeom prst="rect">
            <a:avLst/>
          </a:prstGeom>
          <a:blipFill>
            <a:blip cstate="print" r:embed="rId5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6218739" y="1937539"/>
            <a:ext cx="140374" cy="68089"/>
          </a:xfrm>
          <a:prstGeom prst="rect">
            <a:avLst/>
          </a:prstGeom>
          <a:blipFill>
            <a:blip cstate="print" r:embed="rId5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5633331" y="1899650"/>
            <a:ext cx="543882" cy="106119"/>
          </a:xfrm>
          <a:prstGeom prst="rect">
            <a:avLst/>
          </a:prstGeom>
          <a:blipFill>
            <a:blip cstate="print" r:embed="rId5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5368660" y="1903704"/>
            <a:ext cx="230275" cy="101924"/>
          </a:xfrm>
          <a:prstGeom prst="rect">
            <a:avLst/>
          </a:prstGeom>
          <a:blipFill>
            <a:blip cstate="print" r:embed="rId5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5117412" y="1937539"/>
            <a:ext cx="216014" cy="68089"/>
          </a:xfrm>
          <a:prstGeom prst="rect">
            <a:avLst/>
          </a:prstGeom>
          <a:blipFill>
            <a:blip cstate="print" r:embed="rId5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4746481" y="1899650"/>
            <a:ext cx="338353" cy="106119"/>
          </a:xfrm>
          <a:prstGeom prst="rect">
            <a:avLst/>
          </a:prstGeom>
          <a:blipFill>
            <a:blip cstate="print" r:embed="rId5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4573389" y="1899650"/>
            <a:ext cx="138277" cy="106119"/>
          </a:xfrm>
          <a:prstGeom prst="rect">
            <a:avLst/>
          </a:prstGeom>
          <a:blipFill>
            <a:blip cstate="print" r:embed="rId5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4342414" y="1899650"/>
            <a:ext cx="192246" cy="106119"/>
          </a:xfrm>
          <a:prstGeom prst="rect">
            <a:avLst/>
          </a:prstGeom>
          <a:blipFill>
            <a:blip cstate="print" r:embed="rId5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3720374" y="1937539"/>
            <a:ext cx="583729" cy="98010"/>
          </a:xfrm>
          <a:prstGeom prst="rect">
            <a:avLst/>
          </a:prstGeom>
          <a:blipFill>
            <a:blip cstate="print" r:embed="rId5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2721532" y="1899650"/>
            <a:ext cx="960113" cy="107936"/>
          </a:xfrm>
          <a:prstGeom prst="rect">
            <a:avLst/>
          </a:prstGeom>
          <a:blipFill>
            <a:blip cstate="print" r:embed="rId5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2520197" y="1908458"/>
            <a:ext cx="166240" cy="97170"/>
          </a:xfrm>
          <a:prstGeom prst="rect">
            <a:avLst/>
          </a:prstGeom>
          <a:blipFill>
            <a:blip cstate="print" r:embed="rId5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2257344" y="1919364"/>
            <a:ext cx="215176" cy="86545"/>
          </a:xfrm>
          <a:prstGeom prst="rect">
            <a:avLst/>
          </a:prstGeom>
          <a:blipFill>
            <a:blip cstate="print" r:embed="rId5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1811612" y="1899650"/>
            <a:ext cx="409099" cy="106258"/>
          </a:xfrm>
          <a:prstGeom prst="rect">
            <a:avLst/>
          </a:prstGeom>
          <a:blipFill>
            <a:blip cstate="print" r:embed="rId5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1501920" y="1937539"/>
            <a:ext cx="266488" cy="68369"/>
          </a:xfrm>
          <a:prstGeom prst="rect">
            <a:avLst/>
          </a:prstGeom>
          <a:blipFill>
            <a:blip cstate="print" r:embed="rId5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541387" y="1899510"/>
            <a:ext cx="920685" cy="136039"/>
          </a:xfrm>
          <a:prstGeom prst="rect">
            <a:avLst/>
          </a:prstGeom>
          <a:blipFill>
            <a:blip cstate="print" r:embed="rId5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6497635" y="1694589"/>
            <a:ext cx="266906" cy="105978"/>
          </a:xfrm>
          <a:prstGeom prst="rect">
            <a:avLst/>
          </a:prstGeom>
          <a:blipFill>
            <a:blip cstate="print" r:embed="rId5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6158163" y="1701579"/>
            <a:ext cx="300323" cy="99408"/>
          </a:xfrm>
          <a:prstGeom prst="rect">
            <a:avLst/>
          </a:prstGeom>
          <a:blipFill>
            <a:blip cstate="print" r:embed="rId5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5978221" y="1694589"/>
            <a:ext cx="138277" cy="106119"/>
          </a:xfrm>
          <a:prstGeom prst="rect">
            <a:avLst/>
          </a:prstGeom>
          <a:blipFill>
            <a:blip cstate="print" r:embed="rId5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5571636" y="1694589"/>
            <a:ext cx="365478" cy="106119"/>
          </a:xfrm>
          <a:prstGeom prst="rect">
            <a:avLst/>
          </a:prstGeom>
          <a:blipFill>
            <a:blip cstate="print" r:embed="rId5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5003706" y="1698643"/>
            <a:ext cx="531298" cy="102204"/>
          </a:xfrm>
          <a:prstGeom prst="rect">
            <a:avLst/>
          </a:prstGeom>
          <a:blipFill>
            <a:blip cstate="print" r:embed="rId5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4611383" y="1714303"/>
            <a:ext cx="353173" cy="86545"/>
          </a:xfrm>
          <a:prstGeom prst="rect">
            <a:avLst/>
          </a:prstGeom>
          <a:blipFill>
            <a:blip cstate="print" r:embed="rId5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4443045" y="1703397"/>
            <a:ext cx="126812" cy="95493"/>
          </a:xfrm>
          <a:prstGeom prst="rect">
            <a:avLst/>
          </a:prstGeom>
          <a:blipFill>
            <a:blip cstate="print" r:embed="rId5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3415261" y="1694589"/>
            <a:ext cx="979687" cy="107936"/>
          </a:xfrm>
          <a:prstGeom prst="rect">
            <a:avLst/>
          </a:prstGeom>
          <a:blipFill>
            <a:blip cstate="print" r:embed="rId5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3241889" y="1694589"/>
            <a:ext cx="138277" cy="106119"/>
          </a:xfrm>
          <a:prstGeom prst="rect">
            <a:avLst/>
          </a:prstGeom>
          <a:blipFill>
            <a:blip cstate="print" r:embed="rId5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2929821" y="1732478"/>
            <a:ext cx="273199" cy="68089"/>
          </a:xfrm>
          <a:prstGeom prst="rect">
            <a:avLst/>
          </a:prstGeom>
          <a:blipFill>
            <a:blip cstate="print" r:embed="rId5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2419913" y="1694589"/>
            <a:ext cx="467123" cy="135899"/>
          </a:xfrm>
          <a:prstGeom prst="rect">
            <a:avLst/>
          </a:prstGeom>
          <a:blipFill>
            <a:blip cstate="print" r:embed="rId5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2016406" y="1714303"/>
            <a:ext cx="362541" cy="116185"/>
          </a:xfrm>
          <a:prstGeom prst="rect">
            <a:avLst/>
          </a:prstGeom>
          <a:blipFill>
            <a:blip cstate="print" r:embed="rId5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1273286" y="1694589"/>
            <a:ext cx="701873" cy="135899"/>
          </a:xfrm>
          <a:prstGeom prst="rect">
            <a:avLst/>
          </a:prstGeom>
          <a:blipFill>
            <a:blip cstate="print" r:embed="rId5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823778" y="1694589"/>
            <a:ext cx="410358" cy="106119"/>
          </a:xfrm>
          <a:prstGeom prst="rect">
            <a:avLst/>
          </a:prstGeom>
          <a:blipFill>
            <a:blip cstate="print" r:embed="rId5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549636" y="1703397"/>
            <a:ext cx="231917" cy="97170"/>
          </a:xfrm>
          <a:prstGeom prst="rect">
            <a:avLst/>
          </a:prstGeom>
          <a:blipFill>
            <a:blip cstate="print" r:embed="rId5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5072391" y="1396318"/>
            <a:ext cx="526685" cy="107936"/>
          </a:xfrm>
          <a:prstGeom prst="rect">
            <a:avLst/>
          </a:prstGeom>
          <a:blipFill>
            <a:blip cstate="print" r:embed="rId5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4374291" y="1396318"/>
            <a:ext cx="667339" cy="135899"/>
          </a:xfrm>
          <a:prstGeom prst="rect">
            <a:avLst/>
          </a:prstGeom>
          <a:blipFill>
            <a:blip cstate="print" r:embed="rId5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4054953" y="1434207"/>
            <a:ext cx="277952" cy="98010"/>
          </a:xfrm>
          <a:prstGeom prst="rect">
            <a:avLst/>
          </a:prstGeom>
          <a:blipFill>
            <a:blip cstate="print" r:embed="rId5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3803703" y="1400372"/>
            <a:ext cx="214477" cy="101924"/>
          </a:xfrm>
          <a:prstGeom prst="rect">
            <a:avLst/>
          </a:prstGeom>
          <a:blipFill>
            <a:blip cstate="print" r:embed="rId5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3126717" y="1400372"/>
            <a:ext cx="636999" cy="102204"/>
          </a:xfrm>
          <a:prstGeom prst="rect">
            <a:avLst/>
          </a:prstGeom>
          <a:blipFill>
            <a:blip cstate="print" r:embed="rId5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2947333" y="1396318"/>
            <a:ext cx="138277" cy="106119"/>
          </a:xfrm>
          <a:prstGeom prst="rect">
            <a:avLst/>
          </a:prstGeom>
          <a:blipFill>
            <a:blip cstate="print" r:embed="rId5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2594439" y="1434207"/>
            <a:ext cx="314025" cy="68089"/>
          </a:xfrm>
          <a:prstGeom prst="rect">
            <a:avLst/>
          </a:prstGeom>
          <a:blipFill>
            <a:blip cstate="print" r:embed="rId5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2397998" y="1434207"/>
            <a:ext cx="151699" cy="90460"/>
          </a:xfrm>
          <a:prstGeom prst="rect">
            <a:avLst/>
          </a:prstGeom>
          <a:blipFill>
            <a:blip cstate="print" r:embed="rId5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1802663" y="1396318"/>
            <a:ext cx="555346" cy="135899"/>
          </a:xfrm>
          <a:prstGeom prst="rect">
            <a:avLst/>
          </a:prstGeom>
          <a:blipFill>
            <a:blip cstate="print" r:embed="rId5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1638380" y="1434207"/>
            <a:ext cx="127231" cy="68369"/>
          </a:xfrm>
          <a:prstGeom prst="rect">
            <a:avLst/>
          </a:prstGeom>
          <a:blipFill>
            <a:blip cstate="print" r:embed="rId5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1159232" y="1396318"/>
            <a:ext cx="434546" cy="135899"/>
          </a:xfrm>
          <a:prstGeom prst="rect">
            <a:avLst/>
          </a:prstGeom>
          <a:blipFill>
            <a:blip cstate="print" r:embed="rId5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546979" y="1400372"/>
            <a:ext cx="571006" cy="131845"/>
          </a:xfrm>
          <a:prstGeom prst="rect">
            <a:avLst/>
          </a:prstGeom>
          <a:blipFill>
            <a:blip cstate="print" r:embed="rId5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6670483" y="1229145"/>
            <a:ext cx="206367" cy="68089"/>
          </a:xfrm>
          <a:prstGeom prst="rect">
            <a:avLst/>
          </a:prstGeom>
          <a:blipFill>
            <a:blip cstate="print" r:embed="rId5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6511933" y="1195310"/>
            <a:ext cx="117024" cy="100247"/>
          </a:xfrm>
          <a:prstGeom prst="rect">
            <a:avLst/>
          </a:prstGeom>
          <a:blipFill>
            <a:blip cstate="print" r:embed="rId5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6202800" y="1191256"/>
            <a:ext cx="274038" cy="105978"/>
          </a:xfrm>
          <a:prstGeom prst="rect">
            <a:avLst/>
          </a:prstGeom>
          <a:blipFill>
            <a:blip cstate="print" r:embed="rId5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5889334" y="1191256"/>
            <a:ext cx="275716" cy="105978"/>
          </a:xfrm>
          <a:prstGeom prst="rect">
            <a:avLst/>
          </a:prstGeom>
          <a:blipFill>
            <a:blip cstate="print" r:embed="rId5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5458702" y="1191256"/>
            <a:ext cx="396376" cy="107936"/>
          </a:xfrm>
          <a:prstGeom prst="rect">
            <a:avLst/>
          </a:prstGeom>
          <a:blipFill>
            <a:blip cstate="print" r:embed="rId5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4512290" y="1191256"/>
            <a:ext cx="914114" cy="135899"/>
          </a:xfrm>
          <a:prstGeom prst="rect">
            <a:avLst/>
          </a:prstGeom>
          <a:blipFill>
            <a:blip cstate="print" r:embed="rId5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4309418" y="1200064"/>
            <a:ext cx="166240" cy="97170"/>
          </a:xfrm>
          <a:prstGeom prst="rect">
            <a:avLst/>
          </a:prstGeom>
          <a:blipFill>
            <a:blip cstate="print" r:embed="rId5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3434591" y="1191256"/>
            <a:ext cx="827149" cy="135899"/>
          </a:xfrm>
          <a:prstGeom prst="rect">
            <a:avLst/>
          </a:prstGeom>
          <a:blipFill>
            <a:blip cstate="print" r:embed="rId5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3130073" y="1229145"/>
            <a:ext cx="271241" cy="68369"/>
          </a:xfrm>
          <a:prstGeom prst="rect">
            <a:avLst/>
          </a:prstGeom>
          <a:blipFill>
            <a:blip cstate="print" r:embed="rId5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2423864" y="1191256"/>
            <a:ext cx="674190" cy="135899"/>
          </a:xfrm>
          <a:prstGeom prst="rect">
            <a:avLst/>
          </a:prstGeom>
          <a:blipFill>
            <a:blip cstate="print" r:embed="rId5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2110677" y="1229145"/>
            <a:ext cx="277952" cy="98010"/>
          </a:xfrm>
          <a:prstGeom prst="rect">
            <a:avLst/>
          </a:prstGeom>
          <a:blipFill>
            <a:blip cstate="print" r:embed="rId5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1740725" y="1191256"/>
            <a:ext cx="333599" cy="135899"/>
          </a:xfrm>
          <a:prstGeom prst="rect">
            <a:avLst/>
          </a:prstGeom>
          <a:blipFill>
            <a:blip cstate="print" r:embed="rId5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850798" y="1191256"/>
            <a:ext cx="852874" cy="106258"/>
          </a:xfrm>
          <a:prstGeom prst="rect">
            <a:avLst/>
          </a:prstGeom>
          <a:blipFill>
            <a:blip cstate="print" r:embed="rId5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541387" y="1229145"/>
            <a:ext cx="271241" cy="68369"/>
          </a:xfrm>
          <a:prstGeom prst="rect">
            <a:avLst/>
          </a:prstGeom>
          <a:blipFill>
            <a:blip cstate="print" r:embed="rId5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6318288" y="986195"/>
            <a:ext cx="651680" cy="107936"/>
          </a:xfrm>
          <a:prstGeom prst="rect">
            <a:avLst/>
          </a:prstGeom>
          <a:blipFill>
            <a:blip cstate="print" r:embed="rId5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6075987" y="1024084"/>
            <a:ext cx="206367" cy="68089"/>
          </a:xfrm>
          <a:prstGeom prst="rect">
            <a:avLst/>
          </a:prstGeom>
          <a:blipFill>
            <a:blip cstate="print" r:embed="rId5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5818447" y="1024084"/>
            <a:ext cx="216015" cy="68089"/>
          </a:xfrm>
          <a:prstGeom prst="rect">
            <a:avLst/>
          </a:prstGeom>
          <a:blipFill>
            <a:blip cstate="print" r:embed="rId5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5218778" y="990249"/>
            <a:ext cx="562477" cy="131845"/>
          </a:xfrm>
          <a:prstGeom prst="rect">
            <a:avLst/>
          </a:prstGeom>
          <a:blipFill>
            <a:blip cstate="print" r:embed="rId5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5039394" y="986195"/>
            <a:ext cx="138277" cy="106119"/>
          </a:xfrm>
          <a:prstGeom prst="rect">
            <a:avLst/>
          </a:prstGeom>
          <a:blipFill>
            <a:blip cstate="print" r:embed="rId5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4748718" y="986195"/>
            <a:ext cx="253625" cy="106538"/>
          </a:xfrm>
          <a:prstGeom prst="rect">
            <a:avLst/>
          </a:prstGeom>
          <a:blipFill>
            <a:blip cstate="print" r:embed="rId5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4473281" y="986195"/>
            <a:ext cx="228458" cy="107936"/>
          </a:xfrm>
          <a:prstGeom prst="rect">
            <a:avLst/>
          </a:prstGeom>
          <a:blipFill>
            <a:blip cstate="print" r:embed="rId5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4102770" y="1005909"/>
            <a:ext cx="337794" cy="116185"/>
          </a:xfrm>
          <a:prstGeom prst="rect">
            <a:avLst/>
          </a:prstGeom>
          <a:blipFill>
            <a:blip cstate="print" r:embed="rId5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3756167" y="1024084"/>
            <a:ext cx="314025" cy="68089"/>
          </a:xfrm>
          <a:prstGeom prst="rect">
            <a:avLst/>
          </a:prstGeom>
          <a:blipFill>
            <a:blip cstate="print" r:embed="rId5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2359129" y="986195"/>
            <a:ext cx="1352296" cy="135899"/>
          </a:xfrm>
          <a:prstGeom prst="rect">
            <a:avLst/>
          </a:prstGeom>
          <a:blipFill>
            <a:blip cstate="print" r:embed="rId5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2205332" y="990249"/>
            <a:ext cx="117025" cy="100247"/>
          </a:xfrm>
          <a:prstGeom prst="rect">
            <a:avLst/>
          </a:prstGeom>
          <a:blipFill>
            <a:blip cstate="print" r:embed="rId5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1742403" y="986195"/>
            <a:ext cx="426576" cy="135899"/>
          </a:xfrm>
          <a:prstGeom prst="rect">
            <a:avLst/>
          </a:prstGeom>
          <a:blipFill>
            <a:blip cstate="print" r:embed="rId5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1489337" y="1024084"/>
            <a:ext cx="216014" cy="68089"/>
          </a:xfrm>
          <a:prstGeom prst="rect">
            <a:avLst/>
          </a:prstGeom>
          <a:blipFill>
            <a:blip cstate="print" r:embed="rId6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543204" y="986195"/>
            <a:ext cx="914114" cy="135899"/>
          </a:xfrm>
          <a:prstGeom prst="rect">
            <a:avLst/>
          </a:prstGeom>
          <a:blipFill>
            <a:blip cstate="print" r:embed="rId6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6262221" y="781133"/>
            <a:ext cx="138277" cy="106119"/>
          </a:xfrm>
          <a:prstGeom prst="rect">
            <a:avLst/>
          </a:prstGeom>
          <a:blipFill>
            <a:blip cstate="print" r:embed="rId6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5944980" y="781133"/>
            <a:ext cx="278372" cy="106258"/>
          </a:xfrm>
          <a:prstGeom prst="rect">
            <a:avLst/>
          </a:prstGeom>
          <a:blipFill>
            <a:blip cstate="print" r:embed="rId6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5537417" y="781133"/>
            <a:ext cx="366456" cy="105978"/>
          </a:xfrm>
          <a:prstGeom prst="rect">
            <a:avLst/>
          </a:prstGeom>
          <a:blipFill>
            <a:blip cstate="print" r:embed="rId6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4541511" y="780993"/>
            <a:ext cx="961511" cy="106398"/>
          </a:xfrm>
          <a:prstGeom prst="rect">
            <a:avLst/>
          </a:prstGeom>
          <a:blipFill>
            <a:blip cstate="print" r:embed="rId6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4268172" y="789941"/>
            <a:ext cx="231813" cy="97170"/>
          </a:xfrm>
          <a:prstGeom prst="rect">
            <a:avLst/>
          </a:prstGeom>
          <a:blipFill>
            <a:blip cstate="print" r:embed="rId6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3388592" y="781133"/>
            <a:ext cx="831343" cy="106258"/>
          </a:xfrm>
          <a:prstGeom prst="rect">
            <a:avLst/>
          </a:prstGeom>
          <a:blipFill>
            <a:blip cstate="print" r:embed="rId6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3388592" y="781133"/>
            <a:ext cx="799185" cy="106258"/>
          </a:xfrm>
          <a:prstGeom prst="rect">
            <a:avLst/>
          </a:prstGeom>
          <a:blipFill>
            <a:blip cstate="print" r:embed="rId6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3131191" y="819022"/>
            <a:ext cx="216014" cy="68089"/>
          </a:xfrm>
          <a:prstGeom prst="rect">
            <a:avLst/>
          </a:prstGeom>
          <a:blipFill>
            <a:blip cstate="print" r:embed="rId6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2687277" y="781133"/>
            <a:ext cx="409099" cy="106258"/>
          </a:xfrm>
          <a:prstGeom prst="rect">
            <a:avLst/>
          </a:prstGeom>
          <a:blipFill>
            <a:blip cstate="print" r:embed="rId6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2021614" y="781133"/>
            <a:ext cx="624416" cy="135899"/>
          </a:xfrm>
          <a:prstGeom prst="rect">
            <a:avLst/>
          </a:prstGeom>
          <a:blipFill>
            <a:blip cstate="print" r:embed="rId6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1847824" y="781133"/>
            <a:ext cx="138277" cy="106119"/>
          </a:xfrm>
          <a:prstGeom prst="rect">
            <a:avLst/>
          </a:prstGeom>
          <a:blipFill>
            <a:blip cstate="print" r:embed="rId6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1551694" y="819022"/>
            <a:ext cx="257260" cy="68369"/>
          </a:xfrm>
          <a:prstGeom prst="rect">
            <a:avLst/>
          </a:prstGeom>
          <a:blipFill>
            <a:blip cstate="print" r:embed="rId6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861844" y="781133"/>
            <a:ext cx="648464" cy="135899"/>
          </a:xfrm>
          <a:prstGeom prst="rect">
            <a:avLst/>
          </a:prstGeom>
          <a:blipFill>
            <a:blip cstate="print" r:embed="rId6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543204" y="800847"/>
            <a:ext cx="280050" cy="86265"/>
          </a:xfrm>
          <a:prstGeom prst="rect">
            <a:avLst/>
          </a:prstGeom>
          <a:blipFill>
            <a:blip cstate="print" r:embed="rId6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6563081" y="576072"/>
            <a:ext cx="285362" cy="106119"/>
          </a:xfrm>
          <a:prstGeom prst="rect">
            <a:avLst/>
          </a:prstGeom>
          <a:blipFill>
            <a:blip cstate="print" r:embed="rId6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6315048" y="580126"/>
            <a:ext cx="206926" cy="101924"/>
          </a:xfrm>
          <a:prstGeom prst="rect">
            <a:avLst/>
          </a:prstGeom>
          <a:blipFill>
            <a:blip cstate="print" r:embed="rId6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4160210" y="575932"/>
            <a:ext cx="2107161" cy="106398"/>
          </a:xfrm>
          <a:prstGeom prst="rect">
            <a:avLst/>
          </a:prstGeom>
          <a:blipFill>
            <a:blip cstate="print" r:embed="rId6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3979428" y="576072"/>
            <a:ext cx="138277" cy="106119"/>
          </a:xfrm>
          <a:prstGeom prst="rect">
            <a:avLst/>
          </a:prstGeom>
          <a:blipFill>
            <a:blip cstate="print" r:embed="rId6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3662187" y="576072"/>
            <a:ext cx="278372" cy="106258"/>
          </a:xfrm>
          <a:prstGeom prst="rect">
            <a:avLst/>
          </a:prstGeom>
          <a:blipFill>
            <a:blip cstate="print" r:embed="rId6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3139556" y="613961"/>
            <a:ext cx="481104" cy="98010"/>
          </a:xfrm>
          <a:prstGeom prst="rect">
            <a:avLst/>
          </a:prstGeom>
          <a:blipFill>
            <a:blip cstate="print" r:embed="rId6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2641812" y="576072"/>
            <a:ext cx="458175" cy="106258"/>
          </a:xfrm>
          <a:prstGeom prst="rect">
            <a:avLst/>
          </a:prstGeom>
          <a:blipFill>
            <a:blip cstate="print" r:embed="rId6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2427335" y="576072"/>
            <a:ext cx="178963" cy="106119"/>
          </a:xfrm>
          <a:prstGeom prst="rect">
            <a:avLst/>
          </a:prstGeom>
          <a:blipFill>
            <a:blip cstate="print" r:embed="rId6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1861781" y="576072"/>
            <a:ext cx="524028" cy="106119"/>
          </a:xfrm>
          <a:prstGeom prst="rect">
            <a:avLst/>
          </a:prstGeom>
          <a:blipFill>
            <a:blip cstate="print" r:embed="rId6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1681699" y="576072"/>
            <a:ext cx="138277" cy="106119"/>
          </a:xfrm>
          <a:prstGeom prst="rect">
            <a:avLst/>
          </a:prstGeom>
          <a:blipFill>
            <a:blip cstate="print" r:embed="rId6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1422900" y="580126"/>
            <a:ext cx="217273" cy="131845"/>
          </a:xfrm>
          <a:prstGeom prst="rect">
            <a:avLst/>
          </a:prstGeom>
          <a:blipFill>
            <a:blip cstate="print" r:embed="rId6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1422900" y="580126"/>
            <a:ext cx="127651" cy="131845"/>
          </a:xfrm>
          <a:prstGeom prst="rect">
            <a:avLst/>
          </a:prstGeom>
          <a:blipFill>
            <a:blip cstate="print" r:embed="rId6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815541" y="576072"/>
            <a:ext cx="569608" cy="135899"/>
          </a:xfrm>
          <a:prstGeom prst="rect">
            <a:avLst/>
          </a:prstGeom>
          <a:blipFill>
            <a:blip cstate="print" r:embed="rId6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540827" y="576072"/>
            <a:ext cx="233048" cy="105978"/>
          </a:xfrm>
          <a:prstGeom prst="rect">
            <a:avLst/>
          </a:prstGeom>
          <a:blipFill>
            <a:blip cstate="print" r:embed="rId6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5163131" y="7697304"/>
            <a:ext cx="468941" cy="10597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4225668" y="7697164"/>
            <a:ext cx="897056" cy="136039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77914" y="7735193"/>
            <a:ext cx="206367" cy="68089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723450" y="7735193"/>
            <a:ext cx="212938" cy="68089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15983" y="7697304"/>
            <a:ext cx="665241" cy="135900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870715" y="7697304"/>
            <a:ext cx="114508" cy="104302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622402" y="7735193"/>
            <a:ext cx="208744" cy="68369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7633" y="7697304"/>
            <a:ext cx="1010167" cy="128350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90207" y="7735193"/>
            <a:ext cx="140374" cy="68089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47538" y="7697304"/>
            <a:ext cx="799185" cy="106259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242973" y="7492242"/>
            <a:ext cx="148484" cy="135899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12030" y="7492242"/>
            <a:ext cx="293472" cy="106259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489367" y="7492242"/>
            <a:ext cx="378061" cy="128349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879352" y="7492242"/>
            <a:ext cx="570027" cy="135899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526458" y="7530132"/>
            <a:ext cx="314025" cy="68089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801932" y="7492242"/>
            <a:ext cx="679784" cy="128349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498432" y="7492242"/>
            <a:ext cx="1266449" cy="106259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320027" y="7492242"/>
            <a:ext cx="138277" cy="10611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186503" y="7496297"/>
            <a:ext cx="90041" cy="102204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799633" y="7492242"/>
            <a:ext cx="347301" cy="105979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77485" y="7492242"/>
            <a:ext cx="682160" cy="135899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98102" y="7492242"/>
            <a:ext cx="138277" cy="106119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46000" y="7493081"/>
            <a:ext cx="313232" cy="105420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028605" y="7198026"/>
            <a:ext cx="533536" cy="131845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537013" y="7195230"/>
            <a:ext cx="451744" cy="134641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401952" y="7198026"/>
            <a:ext cx="90040" cy="102204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233614" y="7231861"/>
            <a:ext cx="127231" cy="68369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46979" y="7193971"/>
            <a:ext cx="642033" cy="128349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791424" y="6988910"/>
            <a:ext cx="138276" cy="106119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474182" y="6988910"/>
            <a:ext cx="278372" cy="106258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792022" y="6988910"/>
            <a:ext cx="642312" cy="135900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291622" y="6988910"/>
            <a:ext cx="458174" cy="106258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775981" y="6992964"/>
            <a:ext cx="479707" cy="131845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775981" y="6992964"/>
            <a:ext cx="324093" cy="131845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408825" y="6988910"/>
            <a:ext cx="328706" cy="107936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141358" y="7008623"/>
            <a:ext cx="234750" cy="86266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68782" y="6988910"/>
            <a:ext cx="435245" cy="135900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510371" y="6992964"/>
            <a:ext cx="117025" cy="100247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349862" y="7026800"/>
            <a:ext cx="121359" cy="68089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785566" y="7026800"/>
            <a:ext cx="526545" cy="68089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525789" y="6988910"/>
            <a:ext cx="223844" cy="106119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186317" y="6988910"/>
            <a:ext cx="300602" cy="135900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699619" y="7008623"/>
            <a:ext cx="449926" cy="86266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28460" y="6988910"/>
            <a:ext cx="936904" cy="135900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47678" y="6988910"/>
            <a:ext cx="138277" cy="106119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715924" y="6783848"/>
            <a:ext cx="278372" cy="106259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046067" y="6783848"/>
            <a:ext cx="630008" cy="135900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548323" y="6783848"/>
            <a:ext cx="458175" cy="106259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333846" y="6783848"/>
            <a:ext cx="178963" cy="106119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520958" y="6783848"/>
            <a:ext cx="771362" cy="135900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313612" y="6792656"/>
            <a:ext cx="166240" cy="97170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136504" y="6783708"/>
            <a:ext cx="1129430" cy="136039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954744" y="6821738"/>
            <a:ext cx="140374" cy="68088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982326" y="6783848"/>
            <a:ext cx="932569" cy="135900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725485" y="6821738"/>
            <a:ext cx="216014" cy="68088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216836" y="6783708"/>
            <a:ext cx="471457" cy="108077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43464" y="6783848"/>
            <a:ext cx="138277" cy="106119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84914" y="6787903"/>
            <a:ext cx="117025" cy="100246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43204" y="6783848"/>
            <a:ext cx="304937" cy="135900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6070116" y="6598501"/>
            <a:ext cx="700474" cy="86545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841237" y="6578787"/>
            <a:ext cx="196441" cy="105979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712188" y="6582841"/>
            <a:ext cx="90040" cy="102204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84428" y="6582841"/>
            <a:ext cx="180921" cy="131844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985566" y="6578787"/>
            <a:ext cx="450625" cy="105979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570313" y="6578787"/>
            <a:ext cx="374845" cy="105979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390930" y="6578787"/>
            <a:ext cx="138277" cy="106119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193650" y="6578787"/>
            <a:ext cx="148483" cy="135899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487161" y="6578787"/>
            <a:ext cx="669017" cy="135899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216339" y="6598501"/>
            <a:ext cx="234750" cy="86265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859809" y="6578787"/>
            <a:ext cx="319198" cy="135899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540889" y="6578787"/>
            <a:ext cx="287879" cy="106119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075164" y="6582841"/>
            <a:ext cx="423640" cy="131844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00941" y="6578787"/>
            <a:ext cx="533955" cy="106259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366718" y="6582841"/>
            <a:ext cx="90041" cy="102204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48377" y="6578787"/>
            <a:ext cx="778772" cy="106538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526613" y="6373725"/>
            <a:ext cx="461671" cy="135899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379946" y="6393439"/>
            <a:ext cx="111572" cy="86265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822501" y="6373725"/>
            <a:ext cx="524867" cy="135899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498689" y="6373725"/>
            <a:ext cx="284943" cy="135899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330350" y="6411615"/>
            <a:ext cx="127232" cy="68369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333465" y="6373585"/>
            <a:ext cx="956897" cy="136039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158556" y="6373725"/>
            <a:ext cx="138277" cy="106119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3976656" y="6411615"/>
            <a:ext cx="140374" cy="68089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3526449" y="6373725"/>
            <a:ext cx="409099" cy="106259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3021296" y="6373725"/>
            <a:ext cx="463488" cy="135899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843870" y="6373725"/>
            <a:ext cx="138277" cy="106119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414217" y="6393439"/>
            <a:ext cx="388127" cy="86545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999663" y="6373725"/>
            <a:ext cx="377921" cy="105979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820979" y="6373725"/>
            <a:ext cx="138277" cy="106119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503737" y="6373725"/>
            <a:ext cx="278372" cy="106259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45162" y="6373725"/>
            <a:ext cx="912855" cy="135899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192314" y="6168664"/>
            <a:ext cx="138277" cy="106119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5882203" y="6206553"/>
            <a:ext cx="271241" cy="68369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610821" y="6169503"/>
            <a:ext cx="239364" cy="135060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5135587" y="6177472"/>
            <a:ext cx="431191" cy="119541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637564" y="6168664"/>
            <a:ext cx="454959" cy="106119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461676" y="6168664"/>
            <a:ext cx="138277" cy="106119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299210" y="6206553"/>
            <a:ext cx="121359" cy="68089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834603" y="6168524"/>
            <a:ext cx="426996" cy="136039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664167" y="6206553"/>
            <a:ext cx="127232" cy="68369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36084" y="6168664"/>
            <a:ext cx="483482" cy="128349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788363" y="6168524"/>
            <a:ext cx="307873" cy="106119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18100" y="6168664"/>
            <a:ext cx="232932" cy="105979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023851" y="6168664"/>
            <a:ext cx="454819" cy="105979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584131" y="6168664"/>
            <a:ext cx="400711" cy="106259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69330" y="6206414"/>
            <a:ext cx="470619" cy="98149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807875" y="6206553"/>
            <a:ext cx="223844" cy="98009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3204" y="6168664"/>
            <a:ext cx="223844" cy="105979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050715" y="5963602"/>
            <a:ext cx="740182" cy="106119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5885873" y="5967657"/>
            <a:ext cx="121639" cy="131845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520953" y="5963602"/>
            <a:ext cx="324511" cy="135899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346324" y="5963602"/>
            <a:ext cx="138277" cy="106119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982943" y="5972411"/>
            <a:ext cx="324511" cy="97171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283865" y="5963602"/>
            <a:ext cx="654896" cy="135899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3784304" y="5963602"/>
            <a:ext cx="458175" cy="106259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947228" y="5963602"/>
            <a:ext cx="799185" cy="106259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2637256" y="6001492"/>
            <a:ext cx="271241" cy="68369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106796" y="5963602"/>
            <a:ext cx="495226" cy="106259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41789" y="5963462"/>
            <a:ext cx="928654" cy="106398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56597" y="5963602"/>
            <a:ext cx="350377" cy="106259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549076" y="5972411"/>
            <a:ext cx="166274" cy="97171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796814" y="5685045"/>
            <a:ext cx="347581" cy="86545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4577443" y="5665331"/>
            <a:ext cx="178963" cy="106119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281314" y="5703221"/>
            <a:ext cx="257260" cy="68369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3844669" y="5665331"/>
            <a:ext cx="393300" cy="106259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3525191" y="5703221"/>
            <a:ext cx="277953" cy="98009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3098055" y="5665331"/>
            <a:ext cx="390224" cy="106119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2771725" y="5665191"/>
            <a:ext cx="293891" cy="136039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2611217" y="5703221"/>
            <a:ext cx="121359" cy="68089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2430435" y="5703221"/>
            <a:ext cx="140374" cy="68089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157095" y="5669386"/>
            <a:ext cx="234610" cy="101924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1565117" y="5665331"/>
            <a:ext cx="550872" cy="105979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6922" y="5665331"/>
            <a:ext cx="799185" cy="106259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547678" y="5665331"/>
            <a:ext cx="138277" cy="106119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6864688" y="5498159"/>
            <a:ext cx="121358" cy="68089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6437830" y="5479983"/>
            <a:ext cx="389246" cy="86545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6104650" y="5469078"/>
            <a:ext cx="292772" cy="97171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5825158" y="5469078"/>
            <a:ext cx="236567" cy="97171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5567338" y="5460270"/>
            <a:ext cx="223844" cy="106119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5086652" y="5460270"/>
            <a:ext cx="437203" cy="106259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4600373" y="5460270"/>
            <a:ext cx="447969" cy="106259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989099" y="5460270"/>
            <a:ext cx="570028" cy="135899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678988" y="5498159"/>
            <a:ext cx="271241" cy="68369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3326374" y="5479983"/>
            <a:ext cx="317799" cy="86545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819542" y="5498159"/>
            <a:ext cx="466004" cy="68369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673155" y="5479983"/>
            <a:ext cx="111572" cy="86265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2388630" y="5461109"/>
            <a:ext cx="250688" cy="135060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2142415" y="5498159"/>
            <a:ext cx="206367" cy="68089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846285" y="5498159"/>
            <a:ext cx="257260" cy="68369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879181" y="5460270"/>
            <a:ext cx="926137" cy="107936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704272" y="5460270"/>
            <a:ext cx="138277" cy="106119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545721" y="5464324"/>
            <a:ext cx="117025" cy="100246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6426505" y="5255208"/>
            <a:ext cx="452721" cy="105979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6142260" y="5274922"/>
            <a:ext cx="244397" cy="116185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5536998" y="5255208"/>
            <a:ext cx="560241" cy="128349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4664129" y="5255208"/>
            <a:ext cx="837634" cy="135899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4023355" y="5255208"/>
            <a:ext cx="598130" cy="135899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316587" y="5259263"/>
            <a:ext cx="665102" cy="102344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2377865" y="5255068"/>
            <a:ext cx="897056" cy="136039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30112" y="5293098"/>
            <a:ext cx="206367" cy="68089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1796232" y="5264016"/>
            <a:ext cx="292773" cy="97171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1516740" y="5264016"/>
            <a:ext cx="236567" cy="97171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1062060" y="5255208"/>
            <a:ext cx="420425" cy="135899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825212" y="5259263"/>
            <a:ext cx="194063" cy="101924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546560" y="5255208"/>
            <a:ext cx="239643" cy="105979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6644062" y="5088036"/>
            <a:ext cx="271242" cy="68369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6235941" y="5050147"/>
            <a:ext cx="375544" cy="105979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5741693" y="5050147"/>
            <a:ext cx="452722" cy="105979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5290368" y="5050007"/>
            <a:ext cx="411476" cy="106398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412606" y="5050147"/>
            <a:ext cx="831903" cy="128349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4155205" y="5088036"/>
            <a:ext cx="216014" cy="68089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711291" y="5050147"/>
            <a:ext cx="409099" cy="106259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035981" y="5050147"/>
            <a:ext cx="633643" cy="107936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2889315" y="5069860"/>
            <a:ext cx="111572" cy="86265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2360812" y="5050147"/>
            <a:ext cx="495925" cy="135899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2182407" y="5050147"/>
            <a:ext cx="138277" cy="106119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1485846" y="5050147"/>
            <a:ext cx="657692" cy="106259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811795" y="5050147"/>
            <a:ext cx="633923" cy="128349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549636" y="5058955"/>
            <a:ext cx="224408" cy="97171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2111236" y="4751876"/>
            <a:ext cx="506411" cy="105979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1756664" y="4760684"/>
            <a:ext cx="315003" cy="97730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1577141" y="4751876"/>
            <a:ext cx="138277" cy="106119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1379861" y="4751876"/>
            <a:ext cx="148484" cy="135899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998024" y="4751876"/>
            <a:ext cx="349119" cy="106119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547818" y="4751876"/>
            <a:ext cx="409100" cy="106259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6475440" y="4546814"/>
            <a:ext cx="239922" cy="105979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5907229" y="4546814"/>
            <a:ext cx="533955" cy="106259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5658637" y="4584704"/>
            <a:ext cx="206367" cy="68089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5401097" y="4584704"/>
            <a:ext cx="216014" cy="68089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5089169" y="4546814"/>
            <a:ext cx="275016" cy="135899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4820163" y="4566528"/>
            <a:ext cx="234750" cy="86265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4314730" y="4546814"/>
            <a:ext cx="464886" cy="105979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685839" y="4546674"/>
            <a:ext cx="589881" cy="106678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3685839" y="4546674"/>
            <a:ext cx="162884" cy="106678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3168801" y="4546814"/>
            <a:ext cx="470060" cy="106259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2277477" y="4546814"/>
            <a:ext cx="851057" cy="135899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1689972" y="4546814"/>
            <a:ext cx="548635" cy="135899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1509050" y="4546814"/>
            <a:ext cx="138277" cy="106119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1251510" y="4584704"/>
            <a:ext cx="216014" cy="68089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547818" y="4546814"/>
            <a:ext cx="671254" cy="135899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6281656" y="4379642"/>
            <a:ext cx="198956" cy="98009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5678072" y="4341753"/>
            <a:ext cx="564714" cy="135899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5034780" y="4341613"/>
            <a:ext cx="608197" cy="106398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4859312" y="4341753"/>
            <a:ext cx="138277" cy="106119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4585833" y="4361466"/>
            <a:ext cx="234750" cy="86265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3822999" y="4341613"/>
            <a:ext cx="723964" cy="136039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3322599" y="4341753"/>
            <a:ext cx="458174" cy="106259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2821779" y="4341753"/>
            <a:ext cx="464886" cy="105979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2437426" y="4341753"/>
            <a:ext cx="347301" cy="105979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1250391" y="4341613"/>
            <a:ext cx="1147046" cy="136039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1250391" y="4341613"/>
            <a:ext cx="441117" cy="106119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1020115" y="4341753"/>
            <a:ext cx="192246" cy="106119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530761" y="4345807"/>
            <a:ext cx="447829" cy="131845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6793661" y="4140745"/>
            <a:ext cx="117024" cy="100247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6116254" y="4136691"/>
            <a:ext cx="638257" cy="106258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5867523" y="4140745"/>
            <a:ext cx="206926" cy="101925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4972003" y="4174580"/>
            <a:ext cx="847841" cy="98010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4638264" y="4145499"/>
            <a:ext cx="292772" cy="97171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3318124" y="4136691"/>
            <a:ext cx="1277215" cy="135899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3138601" y="4136691"/>
            <a:ext cx="138277" cy="106119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2881061" y="4174580"/>
            <a:ext cx="216014" cy="68090"/>
          </a:xfrm>
          <a:prstGeom prst="rect">
            <a:avLst/>
          </a:prstGeom>
          <a:blipFill>
            <a:blip cstate="print" r:embed="rId2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1974916" y="4136691"/>
            <a:ext cx="870910" cy="135899"/>
          </a:xfrm>
          <a:prstGeom prst="rect">
            <a:avLst/>
          </a:prstGeom>
          <a:blipFill>
            <a:blip cstate="print" r:embed="rId2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1512266" y="4156405"/>
            <a:ext cx="420844" cy="86545"/>
          </a:xfrm>
          <a:prstGeom prst="rect">
            <a:avLst/>
          </a:prstGeom>
          <a:blipFill>
            <a:blip cstate="print" r:embed="rId2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1333861" y="4136691"/>
            <a:ext cx="138277" cy="106119"/>
          </a:xfrm>
          <a:prstGeom prst="rect">
            <a:avLst/>
          </a:prstGeom>
          <a:blipFill>
            <a:blip cstate="print" r:embed="rId2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547538" y="4136691"/>
            <a:ext cx="744797" cy="106258"/>
          </a:xfrm>
          <a:prstGeom prst="rect">
            <a:avLst/>
          </a:prstGeom>
          <a:blipFill>
            <a:blip cstate="print" r:embed="rId2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6313128" y="3931490"/>
            <a:ext cx="307873" cy="106119"/>
          </a:xfrm>
          <a:prstGeom prst="rect">
            <a:avLst/>
          </a:prstGeom>
          <a:blipFill>
            <a:blip cstate="print" r:embed="rId2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5654598" y="3969519"/>
            <a:ext cx="617285" cy="98010"/>
          </a:xfrm>
          <a:prstGeom prst="rect">
            <a:avLst/>
          </a:prstGeom>
          <a:blipFill>
            <a:blip cstate="print" r:embed="rId2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5307995" y="3951344"/>
            <a:ext cx="308573" cy="86545"/>
          </a:xfrm>
          <a:prstGeom prst="rect">
            <a:avLst/>
          </a:prstGeom>
          <a:blipFill>
            <a:blip cstate="print" r:embed="rId2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4310970" y="3931490"/>
            <a:ext cx="956897" cy="136039"/>
          </a:xfrm>
          <a:prstGeom prst="rect">
            <a:avLst/>
          </a:prstGeom>
          <a:blipFill>
            <a:blip cstate="print" r:embed="rId2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4136061" y="3931630"/>
            <a:ext cx="138277" cy="106119"/>
          </a:xfrm>
          <a:prstGeom prst="rect">
            <a:avLst/>
          </a:prstGeom>
          <a:blipFill>
            <a:blip cstate="print" r:embed="rId2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3878521" y="3969519"/>
            <a:ext cx="216014" cy="68089"/>
          </a:xfrm>
          <a:prstGeom prst="rect">
            <a:avLst/>
          </a:prstGeom>
          <a:blipFill>
            <a:blip cstate="print" r:embed="rId2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3314645" y="3931630"/>
            <a:ext cx="528641" cy="135899"/>
          </a:xfrm>
          <a:prstGeom prst="rect">
            <a:avLst/>
          </a:prstGeom>
          <a:blipFill>
            <a:blip cstate="print" r:embed="rId2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3137219" y="3931630"/>
            <a:ext cx="138277" cy="106119"/>
          </a:xfrm>
          <a:prstGeom prst="rect">
            <a:avLst/>
          </a:prstGeom>
          <a:blipFill>
            <a:blip cstate="print" r:embed="rId2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2917149" y="3931630"/>
            <a:ext cx="178963" cy="106119"/>
          </a:xfrm>
          <a:prstGeom prst="rect">
            <a:avLst/>
          </a:prstGeom>
          <a:blipFill>
            <a:blip cstate="print" r:embed="rId2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2464147" y="3931350"/>
            <a:ext cx="407282" cy="128629"/>
          </a:xfrm>
          <a:prstGeom prst="rect">
            <a:avLst/>
          </a:prstGeom>
          <a:blipFill>
            <a:blip cstate="print" r:embed="rId2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2464147" y="3931350"/>
            <a:ext cx="229017" cy="126951"/>
          </a:xfrm>
          <a:prstGeom prst="rect">
            <a:avLst/>
          </a:prstGeom>
          <a:blipFill>
            <a:blip cstate="print" r:embed="rId2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2172191" y="3965800"/>
            <a:ext cx="243466" cy="71326"/>
          </a:xfrm>
          <a:prstGeom prst="rect">
            <a:avLst/>
          </a:prstGeom>
          <a:blipFill>
            <a:blip cstate="print" r:embed="rId2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1990621" y="3939368"/>
            <a:ext cx="278399" cy="97758"/>
          </a:xfrm>
          <a:prstGeom prst="rect">
            <a:avLst/>
          </a:prstGeom>
          <a:blipFill>
            <a:blip cstate="print" r:embed="rId2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1990621" y="3944947"/>
            <a:ext cx="130698" cy="92179"/>
          </a:xfrm>
          <a:prstGeom prst="rect">
            <a:avLst/>
          </a:prstGeom>
          <a:blipFill>
            <a:blip cstate="print" r:embed="rId2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1685922" y="3939368"/>
            <a:ext cx="255288" cy="97891"/>
          </a:xfrm>
          <a:prstGeom prst="rect">
            <a:avLst/>
          </a:prstGeom>
          <a:blipFill>
            <a:blip cstate="print" r:embed="rId2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1533971" y="3939368"/>
            <a:ext cx="287697" cy="97891"/>
          </a:xfrm>
          <a:prstGeom prst="rect">
            <a:avLst/>
          </a:prstGeom>
          <a:blipFill>
            <a:blip cstate="print" r:embed="rId2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1533971" y="3943752"/>
            <a:ext cx="136144" cy="93374"/>
          </a:xfrm>
          <a:prstGeom prst="rect">
            <a:avLst/>
          </a:prstGeom>
          <a:blipFill>
            <a:blip cstate="print" r:embed="rId2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547308" y="3939368"/>
            <a:ext cx="946682" cy="97758"/>
          </a:xfrm>
          <a:prstGeom prst="rect">
            <a:avLst/>
          </a:prstGeom>
          <a:blipFill>
            <a:blip cstate="print" r:embed="rId2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547308" y="3943752"/>
            <a:ext cx="795528" cy="93374"/>
          </a:xfrm>
          <a:prstGeom prst="rect">
            <a:avLst/>
          </a:prstGeom>
          <a:blipFill>
            <a:blip cstate="print" r:embed="rId2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5315950" y="3633358"/>
            <a:ext cx="592399" cy="106119"/>
          </a:xfrm>
          <a:prstGeom prst="rect">
            <a:avLst/>
          </a:prstGeom>
          <a:blipFill>
            <a:blip cstate="print" r:embed="rId2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5141040" y="3633358"/>
            <a:ext cx="138277" cy="106119"/>
          </a:xfrm>
          <a:prstGeom prst="rect">
            <a:avLst/>
          </a:prstGeom>
          <a:blipFill>
            <a:blip cstate="print" r:embed="rId2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4867561" y="3653072"/>
            <a:ext cx="234750" cy="86265"/>
          </a:xfrm>
          <a:prstGeom prst="rect">
            <a:avLst/>
          </a:prstGeom>
          <a:blipFill>
            <a:blip cstate="print" r:embed="rId2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4532982" y="3633358"/>
            <a:ext cx="294031" cy="106258"/>
          </a:xfrm>
          <a:prstGeom prst="rect">
            <a:avLst/>
          </a:prstGeom>
          <a:blipFill>
            <a:blip cstate="print" r:embed="rId2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4026570" y="3633358"/>
            <a:ext cx="464886" cy="105978"/>
          </a:xfrm>
          <a:prstGeom prst="rect">
            <a:avLst/>
          </a:prstGeom>
          <a:blipFill>
            <a:blip cstate="print" r:embed="rId2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3576643" y="3633358"/>
            <a:ext cx="412875" cy="135899"/>
          </a:xfrm>
          <a:prstGeom prst="rect">
            <a:avLst/>
          </a:prstGeom>
          <a:blipFill>
            <a:blip cstate="print" r:embed="rId2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3064359" y="3633218"/>
            <a:ext cx="471178" cy="106398"/>
          </a:xfrm>
          <a:prstGeom prst="rect">
            <a:avLst/>
          </a:prstGeom>
          <a:blipFill>
            <a:blip cstate="print" r:embed="rId2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3064359" y="3633218"/>
            <a:ext cx="128909" cy="106398"/>
          </a:xfrm>
          <a:prstGeom prst="rect">
            <a:avLst/>
          </a:prstGeom>
          <a:blipFill>
            <a:blip cstate="print" r:embed="rId2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2859110" y="3637412"/>
            <a:ext cx="166659" cy="101924"/>
          </a:xfrm>
          <a:prstGeom prst="rect">
            <a:avLst/>
          </a:prstGeom>
          <a:blipFill>
            <a:blip cstate="print" r:embed="rId2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2435189" y="3633358"/>
            <a:ext cx="382954" cy="135899"/>
          </a:xfrm>
          <a:prstGeom prst="rect">
            <a:avLst/>
          </a:prstGeom>
          <a:blipFill>
            <a:blip cstate="print" r:embed="rId2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2435189" y="3633358"/>
            <a:ext cx="254324" cy="135899"/>
          </a:xfrm>
          <a:prstGeom prst="rect">
            <a:avLst/>
          </a:prstGeom>
          <a:blipFill>
            <a:blip cstate="print" r:embed="rId2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1785046" y="3633358"/>
            <a:ext cx="604422" cy="128349"/>
          </a:xfrm>
          <a:prstGeom prst="rect">
            <a:avLst/>
          </a:prstGeom>
          <a:blipFill>
            <a:blip cstate="print" r:embed="rId2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1436626" y="3640349"/>
            <a:ext cx="313186" cy="100527"/>
          </a:xfrm>
          <a:prstGeom prst="rect">
            <a:avLst/>
          </a:prstGeom>
          <a:blipFill>
            <a:blip cstate="print" r:embed="rId2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815705" y="3633358"/>
            <a:ext cx="574082" cy="106119"/>
          </a:xfrm>
          <a:prstGeom prst="rect">
            <a:avLst/>
          </a:prstGeom>
          <a:blipFill>
            <a:blip cstate="print" r:embed="rId2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546700" y="3653072"/>
            <a:ext cx="234749" cy="86265"/>
          </a:xfrm>
          <a:prstGeom prst="rect">
            <a:avLst/>
          </a:prstGeom>
          <a:blipFill>
            <a:blip cstate="print" r:embed="rId2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6419655" y="3428297"/>
            <a:ext cx="377921" cy="105978"/>
          </a:xfrm>
          <a:prstGeom prst="rect">
            <a:avLst/>
          </a:prstGeom>
          <a:blipFill>
            <a:blip cstate="print" r:embed="rId2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5737075" y="3428297"/>
            <a:ext cx="642172" cy="106258"/>
          </a:xfrm>
          <a:prstGeom prst="rect">
            <a:avLst/>
          </a:prstGeom>
          <a:blipFill>
            <a:blip cstate="print" r:embed="rId2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5123005" y="3428297"/>
            <a:ext cx="574642" cy="128349"/>
          </a:xfrm>
          <a:prstGeom prst="rect">
            <a:avLst/>
          </a:prstGeom>
          <a:blipFill>
            <a:blip cstate="print" r:embed="rId2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4311935" y="3466047"/>
            <a:ext cx="774018" cy="98149"/>
          </a:xfrm>
          <a:prstGeom prst="rect">
            <a:avLst/>
          </a:prstGeom>
          <a:blipFill>
            <a:blip cstate="print" r:embed="rId2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3785668" y="3428297"/>
            <a:ext cx="480686" cy="128349"/>
          </a:xfrm>
          <a:prstGeom prst="rect">
            <a:avLst/>
          </a:prstGeom>
          <a:blipFill>
            <a:blip cstate="print" r:embed="rId2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2971102" y="3466047"/>
            <a:ext cx="774018" cy="98149"/>
          </a:xfrm>
          <a:prstGeom prst="rect">
            <a:avLst/>
          </a:prstGeom>
          <a:blipFill>
            <a:blip cstate="print" r:embed="rId2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2540051" y="3432351"/>
            <a:ext cx="385471" cy="124295"/>
          </a:xfrm>
          <a:prstGeom prst="rect">
            <a:avLst/>
          </a:prstGeom>
          <a:blipFill>
            <a:blip cstate="print" r:embed="rId2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2358850" y="3466187"/>
            <a:ext cx="140374" cy="68089"/>
          </a:xfrm>
          <a:prstGeom prst="rect">
            <a:avLst/>
          </a:prstGeom>
          <a:blipFill>
            <a:blip cstate="print" r:embed="rId2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1983445" y="3448011"/>
            <a:ext cx="331921" cy="86545"/>
          </a:xfrm>
          <a:prstGeom prst="rect">
            <a:avLst/>
          </a:prstGeom>
          <a:blipFill>
            <a:blip cstate="print" r:embed="rId2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1534357" y="3428297"/>
            <a:ext cx="403228" cy="135899"/>
          </a:xfrm>
          <a:prstGeom prst="rect">
            <a:avLst/>
          </a:prstGeom>
          <a:blipFill>
            <a:blip cstate="print" r:embed="rId2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1032419" y="3428297"/>
            <a:ext cx="464886" cy="105978"/>
          </a:xfrm>
          <a:prstGeom prst="rect">
            <a:avLst/>
          </a:prstGeom>
          <a:blipFill>
            <a:blip cstate="print" r:embed="rId2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543204" y="3428297"/>
            <a:ext cx="455379" cy="135899"/>
          </a:xfrm>
          <a:prstGeom prst="rect">
            <a:avLst/>
          </a:prstGeom>
          <a:blipFill>
            <a:blip cstate="print" r:embed="rId2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6432202" y="3227289"/>
            <a:ext cx="431889" cy="101924"/>
          </a:xfrm>
          <a:prstGeom prst="rect">
            <a:avLst/>
          </a:prstGeom>
          <a:blipFill>
            <a:blip cstate="print" r:embed="rId2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6132717" y="3224074"/>
            <a:ext cx="261455" cy="105140"/>
          </a:xfrm>
          <a:prstGeom prst="rect">
            <a:avLst/>
          </a:prstGeom>
          <a:blipFill>
            <a:blip cstate="print" r:embed="rId2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5717745" y="3223235"/>
            <a:ext cx="370930" cy="128349"/>
          </a:xfrm>
          <a:prstGeom prst="rect">
            <a:avLst/>
          </a:prstGeom>
          <a:blipFill>
            <a:blip cstate="print" r:embed="rId2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5469991" y="3261125"/>
            <a:ext cx="206367" cy="68089"/>
          </a:xfrm>
          <a:prstGeom prst="rect">
            <a:avLst/>
          </a:prstGeom>
          <a:blipFill>
            <a:blip cstate="print" r:embed="rId2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5004265" y="3223095"/>
            <a:ext cx="426996" cy="136039"/>
          </a:xfrm>
          <a:prstGeom prst="rect">
            <a:avLst/>
          </a:prstGeom>
          <a:blipFill>
            <a:blip cstate="print" r:embed="rId2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4547487" y="3223235"/>
            <a:ext cx="410918" cy="135899"/>
          </a:xfrm>
          <a:prstGeom prst="rect">
            <a:avLst/>
          </a:prstGeom>
          <a:blipFill>
            <a:blip cstate="print" r:embed="rId2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4045549" y="3223235"/>
            <a:ext cx="464886" cy="105978"/>
          </a:xfrm>
          <a:prstGeom prst="rect">
            <a:avLst/>
          </a:prstGeom>
          <a:blipFill>
            <a:blip cstate="print" r:embed="rId2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3752076" y="3242949"/>
            <a:ext cx="256421" cy="86265"/>
          </a:xfrm>
          <a:prstGeom prst="rect">
            <a:avLst/>
          </a:prstGeom>
          <a:blipFill>
            <a:blip cstate="print" r:embed="rId2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3287050" y="3261125"/>
            <a:ext cx="426716" cy="98010"/>
          </a:xfrm>
          <a:prstGeom prst="rect">
            <a:avLst/>
          </a:prstGeom>
          <a:blipFill>
            <a:blip cstate="print" r:embed="rId2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2959602" y="3224074"/>
            <a:ext cx="290676" cy="105140"/>
          </a:xfrm>
          <a:prstGeom prst="rect">
            <a:avLst/>
          </a:prstGeom>
          <a:blipFill>
            <a:blip cstate="print" r:embed="rId2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2524635" y="3223235"/>
            <a:ext cx="390364" cy="135899"/>
          </a:xfrm>
          <a:prstGeom prst="rect">
            <a:avLst/>
          </a:prstGeom>
          <a:blipFill>
            <a:blip cstate="print" r:embed="rId2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2130915" y="3261125"/>
            <a:ext cx="356809" cy="68089"/>
          </a:xfrm>
          <a:prstGeom prst="rect">
            <a:avLst/>
          </a:prstGeom>
          <a:blipFill>
            <a:blip cstate="print" r:embed="rId2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1896863" y="3223235"/>
            <a:ext cx="196440" cy="105978"/>
          </a:xfrm>
          <a:prstGeom prst="rect">
            <a:avLst/>
          </a:prstGeom>
          <a:blipFill>
            <a:blip cstate="print" r:embed="rId2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1412402" y="3223235"/>
            <a:ext cx="447409" cy="107936"/>
          </a:xfrm>
          <a:prstGeom prst="rect">
            <a:avLst/>
          </a:prstGeom>
          <a:blipFill>
            <a:blip cstate="print" r:embed="rId2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831468" y="3223235"/>
            <a:ext cx="543882" cy="106119"/>
          </a:xfrm>
          <a:prstGeom prst="rect">
            <a:avLst/>
          </a:prstGeom>
          <a:blipFill>
            <a:blip cstate="print" r:embed="rId2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540128" y="3223235"/>
            <a:ext cx="254009" cy="105978"/>
          </a:xfrm>
          <a:prstGeom prst="rect">
            <a:avLst/>
          </a:prstGeom>
          <a:blipFill>
            <a:blip cstate="print" r:embed="rId2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542086" y="2924964"/>
            <a:ext cx="506692" cy="106258"/>
          </a:xfrm>
          <a:prstGeom prst="rect">
            <a:avLst/>
          </a:prstGeom>
          <a:blipFill>
            <a:blip cstate="print" r:embed="rId2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6155821" y="2719903"/>
            <a:ext cx="418467" cy="106119"/>
          </a:xfrm>
          <a:prstGeom prst="rect">
            <a:avLst/>
          </a:prstGeom>
          <a:blipFill>
            <a:blip cstate="print" r:embed="rId2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5730502" y="2719763"/>
            <a:ext cx="386590" cy="106398"/>
          </a:xfrm>
          <a:prstGeom prst="rect">
            <a:avLst/>
          </a:prstGeom>
          <a:blipFill>
            <a:blip cstate="print" r:embed="rId2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5730502" y="2719763"/>
            <a:ext cx="128910" cy="106398"/>
          </a:xfrm>
          <a:prstGeom prst="rect">
            <a:avLst/>
          </a:prstGeom>
          <a:blipFill>
            <a:blip cstate="print" r:embed="rId2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5482050" y="2719903"/>
            <a:ext cx="206786" cy="105978"/>
          </a:xfrm>
          <a:prstGeom prst="rect">
            <a:avLst/>
          </a:prstGeom>
          <a:blipFill>
            <a:blip cstate="print" r:embed="rId2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5214163" y="2739617"/>
            <a:ext cx="234750" cy="86265"/>
          </a:xfrm>
          <a:prstGeom prst="rect">
            <a:avLst/>
          </a:prstGeom>
          <a:blipFill>
            <a:blip cstate="print" r:embed="rId2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4783531" y="2757653"/>
            <a:ext cx="390085" cy="68509"/>
          </a:xfrm>
          <a:prstGeom prst="rect">
            <a:avLst/>
          </a:prstGeom>
          <a:blipFill>
            <a:blip cstate="print" r:embed="rId2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4530745" y="2719903"/>
            <a:ext cx="210841" cy="105978"/>
          </a:xfrm>
          <a:prstGeom prst="rect">
            <a:avLst/>
          </a:prstGeom>
          <a:blipFill>
            <a:blip cstate="print" r:embed="rId2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3982667" y="2757793"/>
            <a:ext cx="502217" cy="68089"/>
          </a:xfrm>
          <a:prstGeom prst="rect">
            <a:avLst/>
          </a:prstGeom>
          <a:blipFill>
            <a:blip cstate="print" r:embed="rId2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3982667" y="2757793"/>
            <a:ext cx="466424" cy="68089"/>
          </a:xfrm>
          <a:prstGeom prst="rect">
            <a:avLst/>
          </a:prstGeom>
          <a:blipFill>
            <a:blip cstate="print" r:embed="rId2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3672556" y="2757793"/>
            <a:ext cx="271241" cy="68369"/>
          </a:xfrm>
          <a:prstGeom prst="rect">
            <a:avLst/>
          </a:prstGeom>
          <a:blipFill>
            <a:blip cstate="print" r:embed="rId2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3252270" y="2719903"/>
            <a:ext cx="387848" cy="135899"/>
          </a:xfrm>
          <a:prstGeom prst="rect">
            <a:avLst/>
          </a:prstGeom>
          <a:blipFill>
            <a:blip cstate="print" r:embed="rId3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2780393" y="2719903"/>
            <a:ext cx="432728" cy="106538"/>
          </a:xfrm>
          <a:prstGeom prst="rect">
            <a:avLst/>
          </a:prstGeom>
          <a:blipFill>
            <a:blip cstate="print" r:embed="rId3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1425720" y="2719763"/>
            <a:ext cx="1308673" cy="136039"/>
          </a:xfrm>
          <a:prstGeom prst="rect">
            <a:avLst/>
          </a:prstGeom>
          <a:blipFill>
            <a:blip cstate="print" r:embed="rId3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1195024" y="2719903"/>
            <a:ext cx="196440" cy="105978"/>
          </a:xfrm>
          <a:prstGeom prst="rect">
            <a:avLst/>
          </a:prstGeom>
          <a:blipFill>
            <a:blip cstate="print" r:embed="rId3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934128" y="2719903"/>
            <a:ext cx="223844" cy="106119"/>
          </a:xfrm>
          <a:prstGeom prst="rect">
            <a:avLst/>
          </a:prstGeom>
          <a:blipFill>
            <a:blip cstate="print" r:embed="rId3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800605" y="2723957"/>
            <a:ext cx="90040" cy="102204"/>
          </a:xfrm>
          <a:prstGeom prst="rect">
            <a:avLst/>
          </a:prstGeom>
          <a:blipFill>
            <a:blip cstate="print" r:embed="rId3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542086" y="2739617"/>
            <a:ext cx="221747" cy="86265"/>
          </a:xfrm>
          <a:prstGeom prst="rect">
            <a:avLst/>
          </a:prstGeom>
          <a:blipFill>
            <a:blip cstate="print" r:embed="rId3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6413782" y="2514841"/>
            <a:ext cx="485438" cy="106258"/>
          </a:xfrm>
          <a:prstGeom prst="rect">
            <a:avLst/>
          </a:prstGeom>
          <a:blipFill>
            <a:blip cstate="print" r:embed="rId3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6210351" y="2514841"/>
            <a:ext cx="164003" cy="106119"/>
          </a:xfrm>
          <a:prstGeom prst="rect">
            <a:avLst/>
          </a:prstGeom>
          <a:blipFill>
            <a:blip cstate="print" r:embed="rId3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5506379" y="2514841"/>
            <a:ext cx="662864" cy="135899"/>
          </a:xfrm>
          <a:prstGeom prst="rect">
            <a:avLst/>
          </a:prstGeom>
          <a:blipFill>
            <a:blip cstate="print" r:embed="rId3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5506379" y="2514841"/>
            <a:ext cx="523888" cy="106258"/>
          </a:xfrm>
          <a:prstGeom prst="rect">
            <a:avLst/>
          </a:prstGeom>
          <a:blipFill>
            <a:blip cstate="print" r:embed="rId3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5148311" y="2518895"/>
            <a:ext cx="316681" cy="131845"/>
          </a:xfrm>
          <a:prstGeom prst="rect">
            <a:avLst/>
          </a:prstGeom>
          <a:blipFill>
            <a:blip cstate="print" r:embed="rId3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4991158" y="2518895"/>
            <a:ext cx="116046" cy="131845"/>
          </a:xfrm>
          <a:prstGeom prst="rect">
            <a:avLst/>
          </a:prstGeom>
          <a:blipFill>
            <a:blip cstate="print" r:embed="rId3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4808559" y="2514841"/>
            <a:ext cx="156033" cy="106258"/>
          </a:xfrm>
          <a:prstGeom prst="rect">
            <a:avLst/>
          </a:prstGeom>
          <a:blipFill>
            <a:blip cstate="print" r:embed="rId3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4464333" y="2534555"/>
            <a:ext cx="304797" cy="86265"/>
          </a:xfrm>
          <a:prstGeom prst="rect">
            <a:avLst/>
          </a:prstGeom>
          <a:blipFill>
            <a:blip cstate="print" r:embed="rId3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4020698" y="2514841"/>
            <a:ext cx="409379" cy="106119"/>
          </a:xfrm>
          <a:prstGeom prst="rect">
            <a:avLst/>
          </a:prstGeom>
          <a:blipFill>
            <a:blip cstate="print" r:embed="rId3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3846907" y="2514841"/>
            <a:ext cx="138277" cy="106119"/>
          </a:xfrm>
          <a:prstGeom prst="rect">
            <a:avLst/>
          </a:prstGeom>
          <a:blipFill>
            <a:blip cstate="print" r:embed="rId3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3536797" y="2552731"/>
            <a:ext cx="271241" cy="68369"/>
          </a:xfrm>
          <a:prstGeom prst="rect">
            <a:avLst/>
          </a:prstGeom>
          <a:blipFill>
            <a:blip cstate="print" r:embed="rId3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3067575" y="2518895"/>
            <a:ext cx="437203" cy="131845"/>
          </a:xfrm>
          <a:prstGeom prst="rect">
            <a:avLst/>
          </a:prstGeom>
          <a:blipFill>
            <a:blip cstate="print" r:embed="rId3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2870295" y="2552731"/>
            <a:ext cx="155055" cy="68089"/>
          </a:xfrm>
          <a:prstGeom prst="rect">
            <a:avLst/>
          </a:prstGeom>
          <a:blipFill>
            <a:blip cstate="print" r:embed="rId3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2263915" y="2514841"/>
            <a:ext cx="565553" cy="106119"/>
          </a:xfrm>
          <a:prstGeom prst="rect">
            <a:avLst/>
          </a:prstGeom>
          <a:blipFill>
            <a:blip cstate="print" r:embed="rId3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1270944" y="2514841"/>
            <a:ext cx="944733" cy="106258"/>
          </a:xfrm>
          <a:prstGeom prst="rect">
            <a:avLst/>
          </a:prstGeom>
          <a:blipFill>
            <a:blip cstate="print" r:embed="rId3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865060" y="2534555"/>
            <a:ext cx="364638" cy="108636"/>
          </a:xfrm>
          <a:prstGeom prst="rect">
            <a:avLst/>
          </a:prstGeom>
          <a:blipFill>
            <a:blip cstate="print" r:embed="rId3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547678" y="2514841"/>
            <a:ext cx="278372" cy="106258"/>
          </a:xfrm>
          <a:prstGeom prst="rect">
            <a:avLst/>
          </a:prstGeom>
          <a:blipFill>
            <a:blip cstate="print" r:embed="rId3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6422311" y="2309780"/>
            <a:ext cx="299484" cy="135899"/>
          </a:xfrm>
          <a:prstGeom prst="rect">
            <a:avLst/>
          </a:prstGeom>
          <a:blipFill>
            <a:blip cstate="print" r:embed="rId3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5569296" y="2309780"/>
            <a:ext cx="815124" cy="106258"/>
          </a:xfrm>
          <a:prstGeom prst="rect">
            <a:avLst/>
          </a:prstGeom>
          <a:blipFill>
            <a:blip cstate="print" r:embed="rId3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5118530" y="2313834"/>
            <a:ext cx="418747" cy="131845"/>
          </a:xfrm>
          <a:prstGeom prst="rect">
            <a:avLst/>
          </a:prstGeom>
          <a:blipFill>
            <a:blip cstate="print" r:embed="rId3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4657978" y="2309780"/>
            <a:ext cx="419026" cy="106119"/>
          </a:xfrm>
          <a:prstGeom prst="rect">
            <a:avLst/>
          </a:prstGeom>
          <a:blipFill>
            <a:blip cstate="print" r:embed="rId3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3710727" y="2309780"/>
            <a:ext cx="899573" cy="135899"/>
          </a:xfrm>
          <a:prstGeom prst="rect">
            <a:avLst/>
          </a:prstGeom>
          <a:blipFill>
            <a:blip cstate="print" r:embed="rId3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3528128" y="2347670"/>
            <a:ext cx="140374" cy="68089"/>
          </a:xfrm>
          <a:prstGeom prst="rect">
            <a:avLst/>
          </a:prstGeom>
          <a:blipFill>
            <a:blip cstate="print" r:embed="rId3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2937547" y="2309780"/>
            <a:ext cx="551852" cy="107936"/>
          </a:xfrm>
          <a:prstGeom prst="rect">
            <a:avLst/>
          </a:prstGeom>
          <a:blipFill>
            <a:blip cstate="print" r:embed="rId3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2838837" y="2349487"/>
            <a:ext cx="65992" cy="64594"/>
          </a:xfrm>
          <a:prstGeom prst="rect">
            <a:avLst/>
          </a:prstGeom>
          <a:blipFill>
            <a:blip cstate="print" r:embed="rId3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2733276" y="2327676"/>
            <a:ext cx="65852" cy="86405"/>
          </a:xfrm>
          <a:prstGeom prst="rect">
            <a:avLst/>
          </a:prstGeom>
          <a:blipFill>
            <a:blip cstate="print" r:embed="rId3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2483985" y="2309640"/>
            <a:ext cx="223564" cy="106119"/>
          </a:xfrm>
          <a:prstGeom prst="rect">
            <a:avLst/>
          </a:prstGeom>
          <a:blipFill>
            <a:blip cstate="print" r:embed="rId3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2291599" y="2309780"/>
            <a:ext cx="156453" cy="104301"/>
          </a:xfrm>
          <a:prstGeom prst="rect">
            <a:avLst/>
          </a:prstGeom>
          <a:blipFill>
            <a:blip cstate="print" r:embed="rId3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1533518" y="2309780"/>
            <a:ext cx="713479" cy="135899"/>
          </a:xfrm>
          <a:prstGeom prst="rect">
            <a:avLst/>
          </a:prstGeom>
          <a:blipFill>
            <a:blip cstate="print" r:embed="rId3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1286324" y="2347670"/>
            <a:ext cx="206367" cy="68089"/>
          </a:xfrm>
          <a:prstGeom prst="rect">
            <a:avLst/>
          </a:prstGeom>
          <a:blipFill>
            <a:blip cstate="print" r:embed="rId3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546979" y="2329494"/>
            <a:ext cx="700615" cy="116185"/>
          </a:xfrm>
          <a:prstGeom prst="rect">
            <a:avLst/>
          </a:prstGeom>
          <a:blipFill>
            <a:blip cstate="print" r:embed="rId3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6357856" y="2104578"/>
            <a:ext cx="580654" cy="128489"/>
          </a:xfrm>
          <a:prstGeom prst="rect">
            <a:avLst/>
          </a:prstGeom>
          <a:blipFill>
            <a:blip cstate="print" r:embed="rId3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4991438" y="2104718"/>
            <a:ext cx="1321397" cy="135899"/>
          </a:xfrm>
          <a:prstGeom prst="rect">
            <a:avLst/>
          </a:prstGeom>
          <a:blipFill>
            <a:blip cstate="print" r:embed="rId3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4189595" y="2104718"/>
            <a:ext cx="755703" cy="135899"/>
          </a:xfrm>
          <a:prstGeom prst="rect">
            <a:avLst/>
          </a:prstGeom>
          <a:blipFill>
            <a:blip cstate="print" r:embed="rId3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4189595" y="2104718"/>
            <a:ext cx="722706" cy="135899"/>
          </a:xfrm>
          <a:prstGeom prst="rect">
            <a:avLst/>
          </a:prstGeom>
          <a:blipFill>
            <a:blip cstate="print" r:embed="rId3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3561264" y="2104718"/>
            <a:ext cx="590161" cy="106258"/>
          </a:xfrm>
          <a:prstGeom prst="rect">
            <a:avLst/>
          </a:prstGeom>
          <a:blipFill>
            <a:blip cstate="print" r:embed="rId3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3141957" y="2104718"/>
            <a:ext cx="375823" cy="106258"/>
          </a:xfrm>
          <a:prstGeom prst="rect">
            <a:avLst/>
          </a:prstGeom>
          <a:blipFill>
            <a:blip cstate="print" r:embed="rId3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2526349" y="2104718"/>
            <a:ext cx="574501" cy="135899"/>
          </a:xfrm>
          <a:prstGeom prst="rect">
            <a:avLst/>
          </a:prstGeom>
          <a:blipFill>
            <a:blip cstate="print" r:embed="rId3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2346406" y="2142608"/>
            <a:ext cx="140374" cy="68089"/>
          </a:xfrm>
          <a:prstGeom prst="rect">
            <a:avLst/>
          </a:prstGeom>
          <a:blipFill>
            <a:blip cstate="print" r:embed="rId3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1889908" y="2104718"/>
            <a:ext cx="414971" cy="135899"/>
          </a:xfrm>
          <a:prstGeom prst="rect">
            <a:avLst/>
          </a:prstGeom>
          <a:blipFill>
            <a:blip cstate="print" r:embed="rId3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1383496" y="2104718"/>
            <a:ext cx="464886" cy="105978"/>
          </a:xfrm>
          <a:prstGeom prst="rect">
            <a:avLst/>
          </a:prstGeom>
          <a:blipFill>
            <a:blip cstate="print" r:embed="rId3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1235291" y="2124432"/>
            <a:ext cx="111572" cy="86265"/>
          </a:xfrm>
          <a:prstGeom prst="rect">
            <a:avLst/>
          </a:prstGeom>
          <a:blipFill>
            <a:blip cstate="print" r:embed="rId3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547818" y="2104718"/>
            <a:ext cx="650421" cy="106258"/>
          </a:xfrm>
          <a:prstGeom prst="rect">
            <a:avLst/>
          </a:prstGeom>
          <a:blipFill>
            <a:blip cstate="print" r:embed="rId3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6062249" y="1937546"/>
            <a:ext cx="277953" cy="98010"/>
          </a:xfrm>
          <a:prstGeom prst="rect">
            <a:avLst/>
          </a:prstGeom>
          <a:blipFill>
            <a:blip cstate="print" r:embed="rId3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5746965" y="1899657"/>
            <a:ext cx="278372" cy="106258"/>
          </a:xfrm>
          <a:prstGeom prst="rect">
            <a:avLst/>
          </a:prstGeom>
          <a:blipFill>
            <a:blip cstate="print" r:embed="rId3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4979099" y="1899657"/>
            <a:ext cx="726340" cy="135899"/>
          </a:xfrm>
          <a:prstGeom prst="rect">
            <a:avLst/>
          </a:prstGeom>
          <a:blipFill>
            <a:blip cstate="print" r:embed="rId3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4561469" y="1919371"/>
            <a:ext cx="372608" cy="108636"/>
          </a:xfrm>
          <a:prstGeom prst="rect">
            <a:avLst/>
          </a:prstGeom>
          <a:blipFill>
            <a:blip cstate="print" r:embed="rId3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4010735" y="1899657"/>
            <a:ext cx="514101" cy="106258"/>
          </a:xfrm>
          <a:prstGeom prst="rect">
            <a:avLst/>
          </a:prstGeom>
          <a:blipFill>
            <a:blip cstate="print" r:embed="rId3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3436932" y="1899657"/>
            <a:ext cx="536472" cy="106258"/>
          </a:xfrm>
          <a:prstGeom prst="rect">
            <a:avLst/>
          </a:prstGeom>
          <a:blipFill>
            <a:blip cstate="print" r:embed="rId3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3094664" y="1899657"/>
            <a:ext cx="300602" cy="105978"/>
          </a:xfrm>
          <a:prstGeom prst="rect">
            <a:avLst/>
          </a:prstGeom>
          <a:blipFill>
            <a:blip cstate="print" r:embed="rId3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2946459" y="1919371"/>
            <a:ext cx="111572" cy="86265"/>
          </a:xfrm>
          <a:prstGeom prst="rect">
            <a:avLst/>
          </a:prstGeom>
          <a:blipFill>
            <a:blip cstate="print" r:embed="rId3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2633692" y="1899657"/>
            <a:ext cx="278372" cy="106258"/>
          </a:xfrm>
          <a:prstGeom prst="rect">
            <a:avLst/>
          </a:prstGeom>
          <a:blipFill>
            <a:blip cstate="print" r:embed="rId3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2287089" y="1899517"/>
            <a:ext cx="307873" cy="106119"/>
          </a:xfrm>
          <a:prstGeom prst="rect">
            <a:avLst/>
          </a:prstGeom>
          <a:blipFill>
            <a:blip cstate="print" r:embed="rId3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1965093" y="1937546"/>
            <a:ext cx="284943" cy="68369"/>
          </a:xfrm>
          <a:prstGeom prst="rect">
            <a:avLst/>
          </a:prstGeom>
          <a:blipFill>
            <a:blip cstate="print" r:embed="rId3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1610521" y="1900496"/>
            <a:ext cx="314165" cy="135060"/>
          </a:xfrm>
          <a:prstGeom prst="rect">
            <a:avLst/>
          </a:prstGeom>
          <a:blipFill>
            <a:blip cstate="print" r:embed="rId3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1610521" y="1900496"/>
            <a:ext cx="224543" cy="135060"/>
          </a:xfrm>
          <a:prstGeom prst="rect">
            <a:avLst/>
          </a:prstGeom>
          <a:blipFill>
            <a:blip cstate="print" r:embed="rId3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1209670" y="1899657"/>
            <a:ext cx="350377" cy="105978"/>
          </a:xfrm>
          <a:prstGeom prst="rect">
            <a:avLst/>
          </a:prstGeom>
          <a:blipFill>
            <a:blip cstate="print" r:embed="rId3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1209670" y="1899657"/>
            <a:ext cx="317381" cy="105978"/>
          </a:xfrm>
          <a:prstGeom prst="rect">
            <a:avLst/>
          </a:prstGeom>
          <a:blipFill>
            <a:blip cstate="print" r:embed="rId3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823778" y="1899657"/>
            <a:ext cx="348000" cy="106119"/>
          </a:xfrm>
          <a:prstGeom prst="rect">
            <a:avLst/>
          </a:prstGeom>
          <a:blipFill>
            <a:blip cstate="print" r:embed="rId3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549636" y="1908465"/>
            <a:ext cx="231917" cy="97170"/>
          </a:xfrm>
          <a:prstGeom prst="rect">
            <a:avLst/>
          </a:prstGeom>
          <a:blipFill>
            <a:blip cstate="print" r:embed="rId3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1702555" y="1601386"/>
            <a:ext cx="503895" cy="106119"/>
          </a:xfrm>
          <a:prstGeom prst="rect">
            <a:avLst/>
          </a:prstGeom>
          <a:blipFill>
            <a:blip cstate="print" r:embed="rId3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792915" y="1601386"/>
            <a:ext cx="870072" cy="135899"/>
          </a:xfrm>
          <a:prstGeom prst="rect">
            <a:avLst/>
          </a:prstGeom>
          <a:blipFill>
            <a:blip cstate="print" r:embed="rId3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547678" y="1639275"/>
            <a:ext cx="206367" cy="68089"/>
          </a:xfrm>
          <a:prstGeom prst="rect">
            <a:avLst/>
          </a:prstGeom>
          <a:blipFill>
            <a:blip cstate="print" r:embed="rId3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6706556" y="1396324"/>
            <a:ext cx="156033" cy="106258"/>
          </a:xfrm>
          <a:prstGeom prst="rect">
            <a:avLst/>
          </a:prstGeom>
          <a:blipFill>
            <a:blip cstate="print" r:embed="rId3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6024116" y="1396324"/>
            <a:ext cx="641892" cy="107936"/>
          </a:xfrm>
          <a:prstGeom prst="rect">
            <a:avLst/>
          </a:prstGeom>
          <a:blipFill>
            <a:blip cstate="print" r:embed="rId3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5848228" y="1434214"/>
            <a:ext cx="140373" cy="68089"/>
          </a:xfrm>
          <a:prstGeom prst="rect">
            <a:avLst/>
          </a:prstGeom>
          <a:blipFill>
            <a:blip cstate="print" r:embed="rId3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5426264" y="1400378"/>
            <a:ext cx="380438" cy="131845"/>
          </a:xfrm>
          <a:prstGeom prst="rect">
            <a:avLst/>
          </a:prstGeom>
          <a:blipFill>
            <a:blip cstate="print" r:embed="rId3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5084695" y="1396324"/>
            <a:ext cx="303679" cy="106119"/>
          </a:xfrm>
          <a:prstGeom prst="rect">
            <a:avLst/>
          </a:prstGeom>
          <a:blipFill>
            <a:blip cstate="print" r:embed="rId3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4938727" y="1396324"/>
            <a:ext cx="114508" cy="104301"/>
          </a:xfrm>
          <a:prstGeom prst="rect">
            <a:avLst/>
          </a:prstGeom>
          <a:blipFill>
            <a:blip cstate="print" r:embed="rId3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4287746" y="1396324"/>
            <a:ext cx="607219" cy="135899"/>
          </a:xfrm>
          <a:prstGeom prst="rect">
            <a:avLst/>
          </a:prstGeom>
          <a:blipFill>
            <a:blip cstate="print" r:embed="rId3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4087669" y="1396324"/>
            <a:ext cx="164003" cy="106119"/>
          </a:xfrm>
          <a:prstGeom prst="rect">
            <a:avLst/>
          </a:prstGeom>
          <a:blipFill>
            <a:blip cstate="print" r:embed="rId3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3538195" y="1396184"/>
            <a:ext cx="508368" cy="136039"/>
          </a:xfrm>
          <a:prstGeom prst="rect">
            <a:avLst/>
          </a:prstGeom>
          <a:blipFill>
            <a:blip cstate="print" r:embed="rId3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2962154" y="1396324"/>
            <a:ext cx="538150" cy="106119"/>
          </a:xfrm>
          <a:prstGeom prst="rect">
            <a:avLst/>
          </a:prstGeom>
          <a:blipFill>
            <a:blip cstate="print" r:embed="rId3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2477693" y="1396324"/>
            <a:ext cx="439440" cy="128349"/>
          </a:xfrm>
          <a:prstGeom prst="rect">
            <a:avLst/>
          </a:prstGeom>
          <a:blipFill>
            <a:blip cstate="print" r:embed="rId3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1764074" y="1396324"/>
            <a:ext cx="672372" cy="106258"/>
          </a:xfrm>
          <a:prstGeom prst="rect">
            <a:avLst/>
          </a:prstGeom>
          <a:blipFill>
            <a:blip cstate="print" r:embed="rId3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955520" y="1396324"/>
            <a:ext cx="762833" cy="135899"/>
          </a:xfrm>
          <a:prstGeom prst="rect">
            <a:avLst/>
          </a:prstGeom>
          <a:blipFill>
            <a:blip cstate="print" r:embed="rId3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543624" y="1405132"/>
            <a:ext cx="377082" cy="97170"/>
          </a:xfrm>
          <a:prstGeom prst="rect">
            <a:avLst/>
          </a:prstGeom>
          <a:blipFill>
            <a:blip cstate="print" r:embed="rId3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6487185" y="1229152"/>
            <a:ext cx="465026" cy="98010"/>
          </a:xfrm>
          <a:prstGeom prst="rect">
            <a:avLst/>
          </a:prstGeom>
          <a:blipFill>
            <a:blip cstate="print" r:embed="rId3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5963016" y="1191263"/>
            <a:ext cx="483202" cy="106119"/>
          </a:xfrm>
          <a:prstGeom prst="rect">
            <a:avLst/>
          </a:prstGeom>
          <a:blipFill>
            <a:blip cstate="print" r:embed="rId3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5715123" y="1229152"/>
            <a:ext cx="206367" cy="68089"/>
          </a:xfrm>
          <a:prstGeom prst="rect">
            <a:avLst/>
          </a:prstGeom>
          <a:blipFill>
            <a:blip cstate="print" r:embed="rId3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5403055" y="1229152"/>
            <a:ext cx="273198" cy="68089"/>
          </a:xfrm>
          <a:prstGeom prst="rect">
            <a:avLst/>
          </a:prstGeom>
          <a:blipFill>
            <a:blip cstate="print" r:embed="rId3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5130415" y="1195317"/>
            <a:ext cx="234610" cy="101924"/>
          </a:xfrm>
          <a:prstGeom prst="rect">
            <a:avLst/>
          </a:prstGeom>
          <a:blipFill>
            <a:blip cstate="print" r:embed="rId3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4566818" y="1191263"/>
            <a:ext cx="525427" cy="106258"/>
          </a:xfrm>
          <a:prstGeom prst="rect">
            <a:avLst/>
          </a:prstGeom>
          <a:blipFill>
            <a:blip cstate="print" r:embed="rId3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4074527" y="1191263"/>
            <a:ext cx="455239" cy="106258"/>
          </a:xfrm>
          <a:prstGeom prst="rect">
            <a:avLst/>
          </a:prstGeom>
          <a:blipFill>
            <a:blip cstate="print" r:embed="rId3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3766094" y="1191263"/>
            <a:ext cx="269423" cy="106258"/>
          </a:xfrm>
          <a:prstGeom prst="rect">
            <a:avLst/>
          </a:prstGeom>
          <a:blipFill>
            <a:blip cstate="print" r:embed="rId3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2224627" y="1191123"/>
            <a:ext cx="1493230" cy="136039"/>
          </a:xfrm>
          <a:prstGeom prst="rect">
            <a:avLst/>
          </a:prstGeom>
          <a:blipFill>
            <a:blip cstate="print" r:embed="rId3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2224627" y="1191123"/>
            <a:ext cx="507669" cy="106119"/>
          </a:xfrm>
          <a:prstGeom prst="rect">
            <a:avLst/>
          </a:prstGeom>
          <a:blipFill>
            <a:blip cstate="print" r:embed="rId3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1474935" y="1191263"/>
            <a:ext cx="700475" cy="107936"/>
          </a:xfrm>
          <a:prstGeom prst="rect">
            <a:avLst/>
          </a:prstGeom>
          <a:blipFill>
            <a:blip cstate="print" r:embed="rId3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1132387" y="1191263"/>
            <a:ext cx="303679" cy="106119"/>
          </a:xfrm>
          <a:prstGeom prst="rect">
            <a:avLst/>
          </a:prstGeom>
          <a:blipFill>
            <a:blip cstate="print" r:embed="rId3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833321" y="1191123"/>
            <a:ext cx="261175" cy="106398"/>
          </a:xfrm>
          <a:prstGeom prst="rect">
            <a:avLst/>
          </a:prstGeom>
          <a:blipFill>
            <a:blip cstate="print" r:embed="rId3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543204" y="1191263"/>
            <a:ext cx="247752" cy="106258"/>
          </a:xfrm>
          <a:prstGeom prst="rect">
            <a:avLst/>
          </a:prstGeom>
          <a:blipFill>
            <a:blip cstate="print" r:embed="rId3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6562966" y="987459"/>
            <a:ext cx="217132" cy="103043"/>
          </a:xfrm>
          <a:prstGeom prst="rect">
            <a:avLst/>
          </a:prstGeom>
          <a:blipFill>
            <a:blip cstate="print" r:embed="rId3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6306404" y="1024091"/>
            <a:ext cx="216014" cy="68089"/>
          </a:xfrm>
          <a:prstGeom prst="rect">
            <a:avLst/>
          </a:prstGeom>
          <a:blipFill>
            <a:blip cstate="print" r:embed="rId3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6064803" y="1024091"/>
            <a:ext cx="206367" cy="68089"/>
          </a:xfrm>
          <a:prstGeom prst="rect">
            <a:avLst/>
          </a:prstGeom>
          <a:blipFill>
            <a:blip cstate="print" r:embed="rId4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5726449" y="1024091"/>
            <a:ext cx="299484" cy="68089"/>
          </a:xfrm>
          <a:prstGeom prst="rect">
            <a:avLst/>
          </a:prstGeom>
          <a:blipFill>
            <a:blip cstate="print" r:embed="rId4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5135029" y="986201"/>
            <a:ext cx="557025" cy="106119"/>
          </a:xfrm>
          <a:prstGeom prst="rect">
            <a:avLst/>
          </a:prstGeom>
          <a:blipFill>
            <a:blip cstate="print" r:embed="rId4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4939427" y="986201"/>
            <a:ext cx="148484" cy="135899"/>
          </a:xfrm>
          <a:prstGeom prst="rect">
            <a:avLst/>
          </a:prstGeom>
          <a:blipFill>
            <a:blip cstate="print" r:embed="rId4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3908007" y="986201"/>
            <a:ext cx="995906" cy="135899"/>
          </a:xfrm>
          <a:prstGeom prst="rect">
            <a:avLst/>
          </a:prstGeom>
          <a:blipFill>
            <a:blip cstate="print" r:embed="rId4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3356574" y="1005915"/>
            <a:ext cx="510606" cy="86545"/>
          </a:xfrm>
          <a:prstGeom prst="rect">
            <a:avLst/>
          </a:prstGeom>
          <a:blipFill>
            <a:blip cstate="print" r:embed="rId4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3015145" y="986201"/>
            <a:ext cx="298924" cy="106258"/>
          </a:xfrm>
          <a:prstGeom prst="rect">
            <a:avLst/>
          </a:prstGeom>
          <a:blipFill>
            <a:blip cstate="print" r:embed="rId4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2204493" y="986201"/>
            <a:ext cx="766049" cy="106258"/>
          </a:xfrm>
          <a:prstGeom prst="rect">
            <a:avLst/>
          </a:prstGeom>
          <a:blipFill>
            <a:blip cstate="print" r:embed="rId4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1956740" y="1024091"/>
            <a:ext cx="206367" cy="68089"/>
          </a:xfrm>
          <a:prstGeom prst="rect">
            <a:avLst/>
          </a:prstGeom>
          <a:blipFill>
            <a:blip cstate="print" r:embed="rId4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1491014" y="986061"/>
            <a:ext cx="426996" cy="136039"/>
          </a:xfrm>
          <a:prstGeom prst="rect">
            <a:avLst/>
          </a:prstGeom>
          <a:blipFill>
            <a:blip cstate="print" r:embed="rId4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1189432" y="987459"/>
            <a:ext cx="255723" cy="134641"/>
          </a:xfrm>
          <a:prstGeom prst="rect">
            <a:avLst/>
          </a:prstGeom>
          <a:blipFill>
            <a:blip cstate="print" r:embed="rId4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1189432" y="990255"/>
            <a:ext cx="127651" cy="131845"/>
          </a:xfrm>
          <a:prstGeom prst="rect">
            <a:avLst/>
          </a:prstGeom>
          <a:blipFill>
            <a:blip cstate="print" r:embed="rId4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694904" y="1005915"/>
            <a:ext cx="454120" cy="86545"/>
          </a:xfrm>
          <a:prstGeom prst="rect">
            <a:avLst/>
          </a:prstGeom>
          <a:blipFill>
            <a:blip cstate="print" r:embed="rId4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543204" y="1005915"/>
            <a:ext cx="111572" cy="86265"/>
          </a:xfrm>
          <a:prstGeom prst="rect">
            <a:avLst/>
          </a:prstGeom>
          <a:blipFill>
            <a:blip cstate="print" r:embed="rId4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6426645" y="781000"/>
            <a:ext cx="598130" cy="106398"/>
          </a:xfrm>
          <a:prstGeom prst="rect">
            <a:avLst/>
          </a:prstGeom>
          <a:blipFill>
            <a:blip cstate="print" r:embed="rId4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6201821" y="819029"/>
            <a:ext cx="189310" cy="68369"/>
          </a:xfrm>
          <a:prstGeom prst="rect">
            <a:avLst/>
          </a:prstGeom>
          <a:blipFill>
            <a:blip cstate="print" r:embed="rId4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5687720" y="800854"/>
            <a:ext cx="475512" cy="116185"/>
          </a:xfrm>
          <a:prstGeom prst="rect">
            <a:avLst/>
          </a:prstGeom>
          <a:blipFill>
            <a:blip cstate="print" r:embed="rId4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5190395" y="781140"/>
            <a:ext cx="460412" cy="106258"/>
          </a:xfrm>
          <a:prstGeom prst="rect">
            <a:avLst/>
          </a:prstGeom>
          <a:blipFill>
            <a:blip cstate="print" r:embed="rId4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4595899" y="781000"/>
            <a:ext cx="554368" cy="136039"/>
          </a:xfrm>
          <a:prstGeom prst="rect">
            <a:avLst/>
          </a:prstGeom>
          <a:blipFill>
            <a:blip cstate="print" r:embed="rId4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4044466" y="781140"/>
            <a:ext cx="506831" cy="106258"/>
          </a:xfrm>
          <a:prstGeom prst="rect">
            <a:avLst/>
          </a:prstGeom>
          <a:blipFill>
            <a:blip cstate="print" r:embed="rId4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4044466" y="781140"/>
            <a:ext cx="474673" cy="106258"/>
          </a:xfrm>
          <a:prstGeom prst="rect">
            <a:avLst/>
          </a:prstGeom>
          <a:blipFill>
            <a:blip cstate="print" r:embed="rId4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3862426" y="819029"/>
            <a:ext cx="140374" cy="68089"/>
          </a:xfrm>
          <a:prstGeom prst="rect">
            <a:avLst/>
          </a:prstGeom>
          <a:blipFill>
            <a:blip cstate="print" r:embed="rId4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3469265" y="781140"/>
            <a:ext cx="352055" cy="105978"/>
          </a:xfrm>
          <a:prstGeom prst="rect">
            <a:avLst/>
          </a:prstGeom>
          <a:blipFill>
            <a:blip cstate="print" r:embed="rId4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2850022" y="781140"/>
            <a:ext cx="574642" cy="128349"/>
          </a:xfrm>
          <a:prstGeom prst="rect">
            <a:avLst/>
          </a:prstGeom>
          <a:blipFill>
            <a:blip cstate="print" r:embed="rId4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2204493" y="781140"/>
            <a:ext cx="608896" cy="135899"/>
          </a:xfrm>
          <a:prstGeom prst="rect">
            <a:avLst/>
          </a:prstGeom>
          <a:blipFill>
            <a:blip cstate="print" r:embed="rId4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1909343" y="781140"/>
            <a:ext cx="253625" cy="106258"/>
          </a:xfrm>
          <a:prstGeom prst="rect">
            <a:avLst/>
          </a:prstGeom>
          <a:blipFill>
            <a:blip cstate="print" r:embed="rId4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1708427" y="785194"/>
            <a:ext cx="166659" cy="101924"/>
          </a:xfrm>
          <a:prstGeom prst="rect">
            <a:avLst/>
          </a:prstGeom>
          <a:blipFill>
            <a:blip cstate="print" r:embed="rId4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1199638" y="781140"/>
            <a:ext cx="465585" cy="128349"/>
          </a:xfrm>
          <a:prstGeom prst="rect">
            <a:avLst/>
          </a:prstGeom>
          <a:blipFill>
            <a:blip cstate="print" r:embed="rId4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541387" y="781140"/>
            <a:ext cx="617425" cy="107936"/>
          </a:xfrm>
          <a:prstGeom prst="rect">
            <a:avLst/>
          </a:prstGeom>
          <a:blipFill>
            <a:blip cstate="print" r:embed="rId4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6352331" y="576078"/>
            <a:ext cx="444473" cy="106258"/>
          </a:xfrm>
          <a:prstGeom prst="rect">
            <a:avLst/>
          </a:prstGeom>
          <a:blipFill>
            <a:blip cstate="print" r:embed="rId4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6352331" y="576078"/>
            <a:ext cx="409099" cy="106258"/>
          </a:xfrm>
          <a:prstGeom prst="rect">
            <a:avLst/>
          </a:prstGeom>
          <a:blipFill>
            <a:blip cstate="print" r:embed="rId4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5578033" y="576078"/>
            <a:ext cx="733052" cy="105978"/>
          </a:xfrm>
          <a:prstGeom prst="rect">
            <a:avLst/>
          </a:prstGeom>
          <a:blipFill>
            <a:blip cstate="print" r:embed="rId4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5302037" y="576078"/>
            <a:ext cx="236148" cy="105978"/>
          </a:xfrm>
          <a:prstGeom prst="rect">
            <a:avLst/>
          </a:prstGeom>
          <a:blipFill>
            <a:blip cstate="print" r:embed="rId4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4678460" y="576078"/>
            <a:ext cx="590021" cy="135899"/>
          </a:xfrm>
          <a:prstGeom prst="rect">
            <a:avLst/>
          </a:prstGeom>
          <a:blipFill>
            <a:blip cstate="print" r:embed="rId4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3835930" y="576078"/>
            <a:ext cx="799185" cy="106258"/>
          </a:xfrm>
          <a:prstGeom prst="rect">
            <a:avLst/>
          </a:prstGeom>
          <a:blipFill>
            <a:blip cstate="print" r:embed="rId4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3344758" y="576078"/>
            <a:ext cx="449786" cy="106119"/>
          </a:xfrm>
          <a:prstGeom prst="rect">
            <a:avLst/>
          </a:prstGeom>
          <a:blipFill>
            <a:blip cstate="print" r:embed="rId4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2532150" y="575938"/>
            <a:ext cx="774857" cy="106398"/>
          </a:xfrm>
          <a:prstGeom prst="rect">
            <a:avLst/>
          </a:prstGeom>
          <a:blipFill>
            <a:blip cstate="print" r:embed="rId4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2354165" y="613967"/>
            <a:ext cx="140374" cy="68089"/>
          </a:xfrm>
          <a:prstGeom prst="rect">
            <a:avLst/>
          </a:prstGeom>
          <a:blipFill>
            <a:blip cstate="print" r:embed="rId4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1554699" y="576078"/>
            <a:ext cx="755982" cy="106258"/>
          </a:xfrm>
          <a:prstGeom prst="rect">
            <a:avLst/>
          </a:prstGeom>
          <a:blipFill>
            <a:blip cstate="print" r:embed="rId4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937273" y="576078"/>
            <a:ext cx="571845" cy="128349"/>
          </a:xfrm>
          <a:prstGeom prst="rect">
            <a:avLst/>
          </a:prstGeom>
          <a:blipFill>
            <a:blip cstate="print" r:embed="rId4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543763" y="584886"/>
            <a:ext cx="354640" cy="97450"/>
          </a:xfrm>
          <a:prstGeom prst="rect">
            <a:avLst/>
          </a:prstGeom>
          <a:blipFill>
            <a:blip cstate="print" r:embed="rId4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541167" y="3001299"/>
            <a:ext cx="2240549" cy="1743022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41167" y="978648"/>
            <a:ext cx="2240549" cy="1743022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09244" y="6394030"/>
            <a:ext cx="168831" cy="103952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54826" y="6394030"/>
            <a:ext cx="437509" cy="104099"/>
          </a:xfrm>
          <a:prstGeom prst="rect">
            <a:avLst/>
          </a:prstGeom>
          <a:blipFill>
            <a:blip cstate="print"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46556" y="6389924"/>
            <a:ext cx="449547" cy="108204"/>
          </a:xfrm>
          <a:prstGeom prst="rect">
            <a:avLst/>
          </a:prstGeom>
          <a:blipFill>
            <a:blip cstate="print" r:embed="rId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42233" y="6420861"/>
            <a:ext cx="162237" cy="77268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70747" y="6420861"/>
            <a:ext cx="333359" cy="77268"/>
          </a:xfrm>
          <a:prstGeom prst="rect">
            <a:avLst/>
          </a:prstGeom>
          <a:blipFill>
            <a:blip cstate="print" r:embed="rId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5710" y="6420861"/>
            <a:ext cx="606461" cy="106445"/>
          </a:xfrm>
          <a:prstGeom prst="rect">
            <a:avLst/>
          </a:prstGeom>
          <a:blipFill>
            <a:blip cstate="print" r:embed="rId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45710" y="6422327"/>
            <a:ext cx="328782" cy="74482"/>
          </a:xfrm>
          <a:prstGeom prst="rect">
            <a:avLst/>
          </a:prstGeom>
          <a:blipFill>
            <a:blip cstate="print" r:embed="rId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95276" y="6210836"/>
            <a:ext cx="285749" cy="100873"/>
          </a:xfrm>
          <a:prstGeom prst="rect">
            <a:avLst/>
          </a:prstGeom>
          <a:blipFill>
            <a:blip cstate="print" r:embed="rId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949353" y="6203505"/>
            <a:ext cx="94510" cy="106738"/>
          </a:xfrm>
          <a:prstGeom prst="rect">
            <a:avLst/>
          </a:prstGeom>
          <a:blipFill>
            <a:blip cstate="print" r:embed="rId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870089" y="6203505"/>
            <a:ext cx="140222" cy="136208"/>
          </a:xfrm>
          <a:prstGeom prst="rect">
            <a:avLst/>
          </a:prstGeom>
          <a:blipFill>
            <a:blip cstate="print" r:embed="rId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791847" y="6234442"/>
            <a:ext cx="141581" cy="105272"/>
          </a:xfrm>
          <a:prstGeom prst="rect">
            <a:avLst/>
          </a:prstGeom>
          <a:blipFill>
            <a:blip cstate="print" r:embed="rId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684159" y="6210836"/>
            <a:ext cx="62899" cy="99407"/>
          </a:xfrm>
          <a:prstGeom prst="rect">
            <a:avLst/>
          </a:prstGeom>
          <a:blipFill>
            <a:blip cstate="print" r:embed="rId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427297" y="6234442"/>
            <a:ext cx="205459" cy="77121"/>
          </a:xfrm>
          <a:prstGeom prst="rect">
            <a:avLst/>
          </a:prstGeom>
          <a:blipFill>
            <a:blip cstate="print" r:embed="rId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427297" y="6234442"/>
            <a:ext cx="127510" cy="77121"/>
          </a:xfrm>
          <a:prstGeom prst="rect">
            <a:avLst/>
          </a:prstGeom>
          <a:blipFill>
            <a:blip cstate="print" r:embed="rId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466097" y="6203505"/>
            <a:ext cx="929084" cy="108204"/>
          </a:xfrm>
          <a:prstGeom prst="rect">
            <a:avLst/>
          </a:prstGeom>
          <a:blipFill>
            <a:blip cstate="print" r:embed="rId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002388" y="6207610"/>
            <a:ext cx="427717" cy="104099"/>
          </a:xfrm>
          <a:prstGeom prst="rect">
            <a:avLst/>
          </a:prstGeom>
          <a:blipFill>
            <a:blip cstate="print" r:embed="rId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93016" y="6209077"/>
            <a:ext cx="161504" cy="102633"/>
          </a:xfrm>
          <a:prstGeom prst="rect">
            <a:avLst/>
          </a:prstGeom>
          <a:blipFill>
            <a:blip cstate="print" r:embed="rId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47566" y="6203505"/>
            <a:ext cx="93489" cy="107618"/>
          </a:xfrm>
          <a:prstGeom prst="rect">
            <a:avLst/>
          </a:prstGeom>
          <a:blipFill>
            <a:blip cstate="print" r:embed="rId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3921" y="6203505"/>
            <a:ext cx="156666" cy="108204"/>
          </a:xfrm>
          <a:prstGeom prst="rect">
            <a:avLst/>
          </a:prstGeom>
          <a:blipFill>
            <a:blip cstate="print" r:embed="rId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319743" y="5726976"/>
            <a:ext cx="143285" cy="109382"/>
          </a:xfrm>
          <a:prstGeom prst="rect">
            <a:avLst/>
          </a:prstGeom>
          <a:blipFill>
            <a:blip cstate="print" r:embed="rId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151417" y="5726976"/>
            <a:ext cx="281452" cy="109547"/>
          </a:xfrm>
          <a:prstGeom prst="rect">
            <a:avLst/>
          </a:prstGeom>
          <a:blipFill>
            <a:blip cstate="print" r:embed="rId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023976" y="5714768"/>
            <a:ext cx="197062" cy="121756"/>
          </a:xfrm>
          <a:prstGeom prst="rect">
            <a:avLst/>
          </a:prstGeom>
          <a:blipFill>
            <a:blip cstate="print" r:embed="rId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852191" y="5714768"/>
            <a:ext cx="243057" cy="154587"/>
          </a:xfrm>
          <a:prstGeom prst="rect">
            <a:avLst/>
          </a:prstGeom>
          <a:blipFill>
            <a:blip cstate="print" r:embed="rId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687155" y="5714768"/>
            <a:ext cx="230203" cy="121591"/>
          </a:xfrm>
          <a:prstGeom prst="rect">
            <a:avLst/>
          </a:prstGeom>
          <a:blipFill>
            <a:blip cstate="print" r:embed="rId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607692" y="5726976"/>
            <a:ext cx="192589" cy="109382"/>
          </a:xfrm>
          <a:prstGeom prst="rect">
            <a:avLst/>
          </a:prstGeom>
          <a:blipFill>
            <a:blip cstate="print" r:embed="rId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488330" y="5714768"/>
            <a:ext cx="184860" cy="121756"/>
          </a:xfrm>
          <a:prstGeom prst="rect">
            <a:avLst/>
          </a:prstGeom>
          <a:blipFill>
            <a:blip cstate="print" r:embed="rId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397988" y="5721037"/>
            <a:ext cx="159963" cy="115487"/>
          </a:xfrm>
          <a:prstGeom prst="rect">
            <a:avLst/>
          </a:prstGeom>
          <a:blipFill>
            <a:blip cstate="print" r:embed="rId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178383" y="5714768"/>
            <a:ext cx="159309" cy="121756"/>
          </a:xfrm>
          <a:prstGeom prst="rect">
            <a:avLst/>
          </a:prstGeom>
          <a:blipFill>
            <a:blip cstate="print" r:embed="rId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978734" y="5714768"/>
            <a:ext cx="140970" cy="154587"/>
          </a:xfrm>
          <a:prstGeom prst="rect">
            <a:avLst/>
          </a:prstGeom>
          <a:blipFill>
            <a:blip cstate="print" r:embed="rId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672411" y="5714768"/>
            <a:ext cx="242237" cy="121756"/>
          </a:xfrm>
          <a:prstGeom prst="rect">
            <a:avLst/>
          </a:prstGeom>
          <a:blipFill>
            <a:blip cstate="print" r:embed="rId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305583" y="5714768"/>
            <a:ext cx="438099" cy="121591"/>
          </a:xfrm>
          <a:prstGeom prst="rect">
            <a:avLst/>
          </a:prstGeom>
          <a:blipFill>
            <a:blip cstate="print" r:embed="rId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275253" y="5714768"/>
            <a:ext cx="291360" cy="121591"/>
          </a:xfrm>
          <a:prstGeom prst="rect">
            <a:avLst/>
          </a:prstGeom>
          <a:blipFill>
            <a:blip cstate="print" r:embed="rId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42701" y="5714768"/>
            <a:ext cx="146245" cy="120106"/>
          </a:xfrm>
          <a:prstGeom prst="rect">
            <a:avLst/>
          </a:prstGeom>
          <a:blipFill>
            <a:blip cstate="print" r:embed="rId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798788" y="5749579"/>
            <a:ext cx="289535" cy="86945"/>
          </a:xfrm>
          <a:prstGeom prst="rect">
            <a:avLst/>
          </a:prstGeom>
          <a:blipFill>
            <a:blip cstate="print" r:embed="rId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798788" y="5749579"/>
            <a:ext cx="231025" cy="86945"/>
          </a:xfrm>
          <a:prstGeom prst="rect">
            <a:avLst/>
          </a:prstGeom>
          <a:blipFill>
            <a:blip cstate="print" r:embed="rId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265433" y="5719387"/>
            <a:ext cx="481290" cy="117136"/>
          </a:xfrm>
          <a:prstGeom prst="rect">
            <a:avLst/>
          </a:prstGeom>
          <a:blipFill>
            <a:blip cstate="print" r:embed="rId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265433" y="5719387"/>
            <a:ext cx="397926" cy="117136"/>
          </a:xfrm>
          <a:prstGeom prst="rect">
            <a:avLst/>
          </a:prstGeom>
          <a:blipFill>
            <a:blip cstate="print" r:embed="rId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029836" y="5721037"/>
            <a:ext cx="181732" cy="115487"/>
          </a:xfrm>
          <a:prstGeom prst="rect">
            <a:avLst/>
          </a:prstGeom>
          <a:blipFill>
            <a:blip cstate="print" r:embed="rId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684134" y="5749579"/>
            <a:ext cx="298276" cy="86779"/>
          </a:xfrm>
          <a:prstGeom prst="rect">
            <a:avLst/>
          </a:prstGeom>
          <a:blipFill>
            <a:blip cstate="print" r:embed="rId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684134" y="5749579"/>
            <a:ext cx="239604" cy="86779"/>
          </a:xfrm>
          <a:prstGeom prst="rect">
            <a:avLst/>
          </a:prstGeom>
          <a:blipFill>
            <a:blip cstate="print" r:embed="rId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374030" y="5714768"/>
            <a:ext cx="265790" cy="121756"/>
          </a:xfrm>
          <a:prstGeom prst="rect">
            <a:avLst/>
          </a:prstGeom>
          <a:blipFill>
            <a:blip cstate="print" r:embed="rId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286648" y="5714768"/>
            <a:ext cx="206625" cy="121756"/>
          </a:xfrm>
          <a:prstGeom prst="rect">
            <a:avLst/>
          </a:prstGeom>
          <a:blipFill>
            <a:blip cstate="print" r:embed="rId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203720" y="5749579"/>
            <a:ext cx="152549" cy="86945"/>
          </a:xfrm>
          <a:prstGeom prst="rect">
            <a:avLst/>
          </a:prstGeom>
          <a:blipFill>
            <a:blip cstate="print" r:embed="rId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907129" y="5713448"/>
            <a:ext cx="252432" cy="123076"/>
          </a:xfrm>
          <a:prstGeom prst="rect">
            <a:avLst/>
          </a:prstGeom>
          <a:blipFill>
            <a:blip cstate="print" r:embed="rId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732698" y="5714768"/>
            <a:ext cx="292354" cy="121756"/>
          </a:xfrm>
          <a:prstGeom prst="rect">
            <a:avLst/>
          </a:prstGeom>
          <a:blipFill>
            <a:blip cstate="print" r:embed="rId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657683" y="5749579"/>
            <a:ext cx="143977" cy="86945"/>
          </a:xfrm>
          <a:prstGeom prst="rect">
            <a:avLst/>
          </a:prstGeom>
          <a:blipFill>
            <a:blip cstate="print" r:embed="rId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256523" y="5714768"/>
            <a:ext cx="351044" cy="121591"/>
          </a:xfrm>
          <a:prstGeom prst="rect">
            <a:avLst/>
          </a:prstGeom>
          <a:blipFill>
            <a:blip cstate="print" r:embed="rId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256523" y="5721532"/>
            <a:ext cx="149073" cy="113342"/>
          </a:xfrm>
          <a:prstGeom prst="rect">
            <a:avLst/>
          </a:prstGeom>
          <a:blipFill>
            <a:blip cstate="print" r:embed="rId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42531" y="5714768"/>
            <a:ext cx="168215" cy="121756"/>
          </a:xfrm>
          <a:prstGeom prst="rect">
            <a:avLst/>
          </a:prstGeom>
          <a:blipFill>
            <a:blip cstate="print" r:embed="rId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83290" y="5748424"/>
            <a:ext cx="308023" cy="87934"/>
          </a:xfrm>
          <a:prstGeom prst="rect">
            <a:avLst/>
          </a:prstGeom>
          <a:blipFill>
            <a:blip cstate="print" r:embed="rId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55628" y="5721532"/>
            <a:ext cx="198438" cy="114827"/>
          </a:xfrm>
          <a:prstGeom prst="rect">
            <a:avLst/>
          </a:prstGeom>
          <a:blipFill>
            <a:blip cstate="print" r:embed="rId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240350" y="5382100"/>
            <a:ext cx="143285" cy="109382"/>
          </a:xfrm>
          <a:prstGeom prst="rect">
            <a:avLst/>
          </a:prstGeom>
          <a:blipFill>
            <a:blip cstate="print" r:embed="rId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172266" y="5369891"/>
            <a:ext cx="181210" cy="121591"/>
          </a:xfrm>
          <a:prstGeom prst="rect">
            <a:avLst/>
          </a:prstGeom>
          <a:blipFill>
            <a:blip cstate="print" r:embed="rId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001796" y="5369891"/>
            <a:ext cx="184163" cy="121591"/>
          </a:xfrm>
          <a:prstGeom prst="rect">
            <a:avLst/>
          </a:prstGeom>
          <a:blipFill>
            <a:blip cstate="print" r:embed="rId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860672" y="5404702"/>
            <a:ext cx="206292" cy="86779"/>
          </a:xfrm>
          <a:prstGeom prst="rect">
            <a:avLst/>
          </a:prstGeom>
          <a:blipFill>
            <a:blip cstate="print" r:embed="rId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583202" y="5369891"/>
            <a:ext cx="341483" cy="154587"/>
          </a:xfrm>
          <a:prstGeom prst="rect">
            <a:avLst/>
          </a:prstGeom>
          <a:blipFill>
            <a:blip cstate="print" r:embed="rId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288255" y="5369891"/>
            <a:ext cx="462462" cy="154587"/>
          </a:xfrm>
          <a:prstGeom prst="rect">
            <a:avLst/>
          </a:prstGeom>
          <a:blipFill>
            <a:blip cstate="print" r:embed="rId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200872" y="5404702"/>
            <a:ext cx="364239" cy="86945"/>
          </a:xfrm>
          <a:prstGeom prst="rect">
            <a:avLst/>
          </a:prstGeom>
          <a:blipFill>
            <a:blip cstate="print" r:embed="rId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027932" y="5369891"/>
            <a:ext cx="242561" cy="121756"/>
          </a:xfrm>
          <a:prstGeom prst="rect">
            <a:avLst/>
          </a:prstGeom>
          <a:blipFill>
            <a:blip cstate="print" r:embed="rId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936264" y="5404702"/>
            <a:ext cx="156836" cy="86779"/>
          </a:xfrm>
          <a:prstGeom prst="rect">
            <a:avLst/>
          </a:prstGeom>
          <a:blipFill>
            <a:blip cstate="print" r:embed="rId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589054" y="5404702"/>
            <a:ext cx="298276" cy="86779"/>
          </a:xfrm>
          <a:prstGeom prst="rect">
            <a:avLst/>
          </a:prstGeom>
          <a:blipFill>
            <a:blip cstate="print" r:embed="rId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589054" y="5404702"/>
            <a:ext cx="239603" cy="86779"/>
          </a:xfrm>
          <a:prstGeom prst="rect">
            <a:avLst/>
          </a:prstGeom>
          <a:blipFill>
            <a:blip cstate="print" r:embed="rId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382316" y="5404702"/>
            <a:ext cx="152549" cy="86945"/>
          </a:xfrm>
          <a:prstGeom prst="rect">
            <a:avLst/>
          </a:prstGeom>
          <a:blipFill>
            <a:blip cstate="print" r:embed="rId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210201" y="5404702"/>
            <a:ext cx="241737" cy="119776"/>
          </a:xfrm>
          <a:prstGeom prst="rect">
            <a:avLst/>
          </a:prstGeom>
          <a:blipFill>
            <a:blip cstate="print" r:embed="rId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077480" y="5369891"/>
            <a:ext cx="197888" cy="121591"/>
          </a:xfrm>
          <a:prstGeom prst="rect">
            <a:avLst/>
          </a:prstGeom>
          <a:blipFill>
            <a:blip cstate="print" r:embed="rId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957953" y="5369891"/>
            <a:ext cx="190799" cy="121756"/>
          </a:xfrm>
          <a:prstGeom prst="rect">
            <a:avLst/>
          </a:prstGeom>
          <a:blipFill>
            <a:blip cstate="print" r:embed="rId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836286" y="5369891"/>
            <a:ext cx="191288" cy="153267"/>
          </a:xfrm>
          <a:prstGeom prst="rect">
            <a:avLst/>
          </a:prstGeom>
          <a:blipFill>
            <a:blip cstate="print" r:embed="rId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744617" y="5404702"/>
            <a:ext cx="162940" cy="118456"/>
          </a:xfrm>
          <a:prstGeom prst="rect">
            <a:avLst/>
          </a:prstGeom>
          <a:blipFill>
            <a:blip cstate="print" r:embed="rId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365421" y="5382100"/>
            <a:ext cx="326322" cy="109547"/>
          </a:xfrm>
          <a:prstGeom prst="rect">
            <a:avLst/>
          </a:prstGeom>
          <a:blipFill>
            <a:blip cstate="print" r:embed="rId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3365421" y="5382100"/>
            <a:ext cx="243394" cy="109547"/>
          </a:xfrm>
          <a:prstGeom prst="rect">
            <a:avLst/>
          </a:prstGeom>
          <a:blipFill>
            <a:blip cstate="print" r:embed="rId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075921" y="5369891"/>
            <a:ext cx="236797" cy="121756"/>
          </a:xfrm>
          <a:prstGeom prst="rect">
            <a:avLst/>
          </a:prstGeom>
          <a:blipFill>
            <a:blip cstate="print" r:embed="rId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986234" y="5369891"/>
            <a:ext cx="159309" cy="121756"/>
          </a:xfrm>
          <a:prstGeom prst="rect">
            <a:avLst/>
          </a:prstGeom>
          <a:blipFill>
            <a:blip cstate="print" r:embed="rId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771578" y="5376160"/>
            <a:ext cx="161948" cy="115487"/>
          </a:xfrm>
          <a:prstGeom prst="rect">
            <a:avLst/>
          </a:prstGeom>
          <a:blipFill>
            <a:blip cstate="print" r:embed="rId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579842" y="5404702"/>
            <a:ext cx="140144" cy="86779"/>
          </a:xfrm>
          <a:prstGeom prst="rect">
            <a:avLst/>
          </a:prstGeom>
          <a:blipFill>
            <a:blip cstate="print" r:embed="rId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492460" y="5404702"/>
            <a:ext cx="197881" cy="86945"/>
          </a:xfrm>
          <a:prstGeom prst="rect">
            <a:avLst/>
          </a:prstGeom>
          <a:blipFill>
            <a:blip cstate="print" r:embed="rId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321003" y="5369891"/>
            <a:ext cx="241078" cy="121756"/>
          </a:xfrm>
          <a:prstGeom prst="rect">
            <a:avLst/>
          </a:prstGeom>
          <a:blipFill>
            <a:blip cstate="print" r:embed="rId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229335" y="5404702"/>
            <a:ext cx="155681" cy="86779"/>
          </a:xfrm>
          <a:prstGeom prst="rect">
            <a:avLst/>
          </a:prstGeom>
          <a:blipFill>
            <a:blip cstate="print" r:embed="rId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969181" y="5369891"/>
            <a:ext cx="207280" cy="121756"/>
          </a:xfrm>
          <a:prstGeom prst="rect">
            <a:avLst/>
          </a:prstGeom>
          <a:blipFill>
            <a:blip cstate="print" r:embed="rId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714958" y="5369891"/>
            <a:ext cx="373466" cy="153267"/>
          </a:xfrm>
          <a:prstGeom prst="rect">
            <a:avLst/>
          </a:prstGeom>
          <a:blipFill>
            <a:blip cstate="print" r:embed="rId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627580" y="5404702"/>
            <a:ext cx="240913" cy="118456"/>
          </a:xfrm>
          <a:prstGeom prst="rect">
            <a:avLst/>
          </a:prstGeom>
          <a:blipFill>
            <a:blip cstate="print" r:embed="rId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450841" y="5369891"/>
            <a:ext cx="240752" cy="121756"/>
          </a:xfrm>
          <a:prstGeom prst="rect">
            <a:avLst/>
          </a:prstGeom>
          <a:blipFill>
            <a:blip cstate="print" r:embed="rId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362308" y="5404702"/>
            <a:ext cx="158154" cy="119776"/>
          </a:xfrm>
          <a:prstGeom prst="rect">
            <a:avLst/>
          </a:prstGeom>
          <a:blipFill>
            <a:blip cstate="print" r:embed="rId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103965" y="5404702"/>
            <a:ext cx="205305" cy="86945"/>
          </a:xfrm>
          <a:prstGeom prst="rect">
            <a:avLst/>
          </a:prstGeom>
          <a:blipFill>
            <a:blip cstate="print" r:embed="rId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931025" y="5369891"/>
            <a:ext cx="242562" cy="121756"/>
          </a:xfrm>
          <a:prstGeom prst="rect">
            <a:avLst/>
          </a:prstGeom>
          <a:blipFill>
            <a:blip cstate="print" r:embed="rId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842983" y="5404702"/>
            <a:ext cx="153209" cy="86779"/>
          </a:xfrm>
          <a:prstGeom prst="rect">
            <a:avLst/>
          </a:prstGeom>
          <a:blipFill>
            <a:blip cstate="print" r:embed="rId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30801" y="5404702"/>
            <a:ext cx="153209" cy="86779"/>
          </a:xfrm>
          <a:prstGeom prst="rect">
            <a:avLst/>
          </a:prstGeom>
          <a:blipFill>
            <a:blip cstate="print" r:embed="rId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49359" y="5404702"/>
            <a:ext cx="146940" cy="86779"/>
          </a:xfrm>
          <a:prstGeom prst="rect">
            <a:avLst/>
          </a:prstGeom>
          <a:blipFill>
            <a:blip cstate="print" r:embed="rId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781801" y="5164830"/>
            <a:ext cx="196404" cy="153267"/>
          </a:xfrm>
          <a:prstGeom prst="rect">
            <a:avLst/>
          </a:prstGeom>
          <a:blipFill>
            <a:blip cstate="print" r:embed="rId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694258" y="5164830"/>
            <a:ext cx="151555" cy="121591"/>
          </a:xfrm>
          <a:prstGeom prst="rect">
            <a:avLst/>
          </a:prstGeom>
          <a:blipFill>
            <a:blip cstate="print" r:embed="rId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477126" y="5199641"/>
            <a:ext cx="152549" cy="86945"/>
          </a:xfrm>
          <a:prstGeom prst="rect">
            <a:avLst/>
          </a:prstGeom>
          <a:blipFill>
            <a:blip cstate="print" r:embed="rId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264454" y="5199641"/>
            <a:ext cx="154194" cy="119776"/>
          </a:xfrm>
          <a:prstGeom prst="rect">
            <a:avLst/>
          </a:prstGeom>
          <a:blipFill>
            <a:blip cstate="print" r:embed="rId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091675" y="5164830"/>
            <a:ext cx="237946" cy="121096"/>
          </a:xfrm>
          <a:prstGeom prst="rect">
            <a:avLst/>
          </a:prstGeom>
          <a:blipFill>
            <a:blip cstate="print" r:embed="rId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005776" y="5164830"/>
            <a:ext cx="206768" cy="121756"/>
          </a:xfrm>
          <a:prstGeom prst="rect">
            <a:avLst/>
          </a:prstGeom>
          <a:blipFill>
            <a:blip cstate="print" r:embed="rId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5935878" y="5164830"/>
            <a:ext cx="138860" cy="121756"/>
          </a:xfrm>
          <a:prstGeom prst="rect">
            <a:avLst/>
          </a:prstGeom>
          <a:blipFill>
            <a:blip cstate="print" r:embed="rId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5622460" y="5164830"/>
            <a:ext cx="327111" cy="121591"/>
          </a:xfrm>
          <a:prstGeom prst="rect">
            <a:avLst/>
          </a:prstGeom>
          <a:blipFill>
            <a:blip cstate="print" r:embed="rId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5622460" y="5199641"/>
            <a:ext cx="239604" cy="86779"/>
          </a:xfrm>
          <a:prstGeom prst="rect">
            <a:avLst/>
          </a:prstGeom>
          <a:blipFill>
            <a:blip cstate="print" r:embed="rId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5337079" y="5199641"/>
            <a:ext cx="231192" cy="86779"/>
          </a:xfrm>
          <a:prstGeom prst="rect">
            <a:avLst/>
          </a:prstGeom>
          <a:blipFill>
            <a:blip cstate="print" r:embed="rId1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5337079" y="5199641"/>
            <a:ext cx="143480" cy="86779"/>
          </a:xfrm>
          <a:prstGeom prst="rect">
            <a:avLst/>
          </a:prstGeom>
          <a:blipFill>
            <a:blip cstate="print" r:embed="rId1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972400" y="5199641"/>
            <a:ext cx="310491" cy="86945"/>
          </a:xfrm>
          <a:prstGeom prst="rect">
            <a:avLst/>
          </a:prstGeom>
          <a:blipFill>
            <a:blip cstate="print" r:embed="rId1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883868" y="5199641"/>
            <a:ext cx="316096" cy="119776"/>
          </a:xfrm>
          <a:prstGeom prst="rect">
            <a:avLst/>
          </a:prstGeom>
          <a:blipFill>
            <a:blip cstate="print" r:embed="rId1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4629483" y="5164830"/>
            <a:ext cx="204951" cy="121756"/>
          </a:xfrm>
          <a:prstGeom prst="rect">
            <a:avLst/>
          </a:prstGeom>
          <a:blipFill>
            <a:blip cstate="print" r:embed="rId1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62310" y="5164830"/>
            <a:ext cx="102591" cy="120106"/>
          </a:xfrm>
          <a:prstGeom prst="rect">
            <a:avLst/>
          </a:prstGeom>
          <a:blipFill>
            <a:blip cstate="print" r:embed="rId1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123174" y="5163510"/>
            <a:ext cx="289368" cy="123076"/>
          </a:xfrm>
          <a:prstGeom prst="rect">
            <a:avLst/>
          </a:prstGeom>
          <a:blipFill>
            <a:blip cstate="print" r:embed="rId1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040412" y="5177039"/>
            <a:ext cx="204297" cy="109547"/>
          </a:xfrm>
          <a:prstGeom prst="rect">
            <a:avLst/>
          </a:prstGeom>
          <a:blipFill>
            <a:blip cstate="print" r:embed="rId1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780588" y="5199641"/>
            <a:ext cx="200851" cy="86945"/>
          </a:xfrm>
          <a:prstGeom prst="rect">
            <a:avLst/>
          </a:prstGeom>
          <a:blipFill>
            <a:blip cstate="print" r:embed="rId1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3692546" y="5199641"/>
            <a:ext cx="205964" cy="86945"/>
          </a:xfrm>
          <a:prstGeom prst="rect">
            <a:avLst/>
          </a:prstGeom>
          <a:blipFill>
            <a:blip cstate="print" r:embed="rId1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647534" y="5164830"/>
            <a:ext cx="110510" cy="154587"/>
          </a:xfrm>
          <a:prstGeom prst="rect">
            <a:avLst/>
          </a:prstGeom>
          <a:blipFill>
            <a:blip cstate="print" r:embed="rId1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3494214" y="5164830"/>
            <a:ext cx="102065" cy="121591"/>
          </a:xfrm>
          <a:prstGeom prst="rect">
            <a:avLst/>
          </a:prstGeom>
          <a:blipFill>
            <a:blip cstate="print" r:embed="rId1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33896" y="5164830"/>
            <a:ext cx="207279" cy="121756"/>
          </a:xfrm>
          <a:prstGeom prst="rect">
            <a:avLst/>
          </a:prstGeom>
          <a:blipFill>
            <a:blip cstate="print" r:embed="rId1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979673" y="5164830"/>
            <a:ext cx="373466" cy="153267"/>
          </a:xfrm>
          <a:prstGeom prst="rect">
            <a:avLst/>
          </a:prstGeom>
          <a:blipFill>
            <a:blip cstate="print" r:embed="rId1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798153" y="5164830"/>
            <a:ext cx="335055" cy="153267"/>
          </a:xfrm>
          <a:prstGeom prst="rect">
            <a:avLst/>
          </a:prstGeom>
          <a:blipFill>
            <a:blip cstate="print" r:embed="rId1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627023" y="5164830"/>
            <a:ext cx="242402" cy="154587"/>
          </a:xfrm>
          <a:prstGeom prst="rect">
            <a:avLst/>
          </a:prstGeom>
          <a:blipFill>
            <a:blip cstate="print" r:embed="rId1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456057" y="5199641"/>
            <a:ext cx="241577" cy="119776"/>
          </a:xfrm>
          <a:prstGeom prst="rect">
            <a:avLst/>
          </a:prstGeom>
          <a:blipFill>
            <a:blip cstate="print" r:embed="rId1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284762" y="5199641"/>
            <a:ext cx="240917" cy="119776"/>
          </a:xfrm>
          <a:prstGeom prst="rect">
            <a:avLst/>
          </a:prstGeom>
          <a:blipFill>
            <a:blip cstate="print" r:embed="rId1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54533" y="5164830"/>
            <a:ext cx="395726" cy="121756"/>
          </a:xfrm>
          <a:prstGeom prst="rect">
            <a:avLst/>
          </a:prstGeom>
          <a:blipFill>
            <a:blip cstate="print" r:embed="rId1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54533" y="5177039"/>
            <a:ext cx="281802" cy="109547"/>
          </a:xfrm>
          <a:prstGeom prst="rect">
            <a:avLst/>
          </a:prstGeom>
          <a:blipFill>
            <a:blip cstate="print" r:embed="rId1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815560" y="5164830"/>
            <a:ext cx="92362" cy="121591"/>
          </a:xfrm>
          <a:prstGeom prst="rect">
            <a:avLst/>
          </a:prstGeom>
          <a:blipFill>
            <a:blip cstate="print" r:embed="rId1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727189" y="5164830"/>
            <a:ext cx="102065" cy="121591"/>
          </a:xfrm>
          <a:prstGeom prst="rect">
            <a:avLst/>
          </a:prstGeom>
          <a:blipFill>
            <a:blip cstate="print" r:embed="rId1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581946" y="5164830"/>
            <a:ext cx="92363" cy="121591"/>
          </a:xfrm>
          <a:prstGeom prst="rect">
            <a:avLst/>
          </a:prstGeom>
          <a:blipFill>
            <a:blip cstate="print" r:embed="rId12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264213" y="5198486"/>
            <a:ext cx="262667" cy="87934"/>
          </a:xfrm>
          <a:prstGeom prst="rect">
            <a:avLst/>
          </a:prstGeom>
          <a:blipFill>
            <a:blip cstate="print" r:embed="rId12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993348" y="5171594"/>
            <a:ext cx="471560" cy="114827"/>
          </a:xfrm>
          <a:prstGeom prst="rect">
            <a:avLst/>
          </a:prstGeom>
          <a:blipFill>
            <a:blip cstate="print" r:embed="rId12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993348" y="5171594"/>
            <a:ext cx="172004" cy="114827"/>
          </a:xfrm>
          <a:prstGeom prst="rect">
            <a:avLst/>
          </a:prstGeom>
          <a:blipFill>
            <a:blip cstate="print" r:embed="rId12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824360" y="5164830"/>
            <a:ext cx="106383" cy="121591"/>
          </a:xfrm>
          <a:prstGeom prst="rect">
            <a:avLst/>
          </a:prstGeom>
          <a:blipFill>
            <a:blip cstate="print" r:embed="rId12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55628" y="5164830"/>
            <a:ext cx="288199" cy="121591"/>
          </a:xfrm>
          <a:prstGeom prst="rect">
            <a:avLst/>
          </a:prstGeom>
          <a:blipFill>
            <a:blip cstate="print" r:embed="rId12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555628" y="5171594"/>
            <a:ext cx="157659" cy="114827"/>
          </a:xfrm>
          <a:prstGeom prst="rect">
            <a:avLst/>
          </a:prstGeom>
          <a:blipFill>
            <a:blip cstate="print" r:embed="rId12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631275" y="3746969"/>
            <a:ext cx="322694" cy="113507"/>
          </a:xfrm>
          <a:prstGeom prst="rect">
            <a:avLst/>
          </a:prstGeom>
          <a:blipFill>
            <a:blip cstate="print" r:embed="rId12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631275" y="3746969"/>
            <a:ext cx="154531" cy="113507"/>
          </a:xfrm>
          <a:prstGeom prst="rect">
            <a:avLst/>
          </a:prstGeom>
          <a:blipFill>
            <a:blip cstate="print" r:embed="rId13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521974" y="3738720"/>
            <a:ext cx="51448" cy="120106"/>
          </a:xfrm>
          <a:prstGeom prst="rect">
            <a:avLst/>
          </a:prstGeom>
          <a:blipFill>
            <a:blip cstate="print" r:embed="rId13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377881" y="3738720"/>
            <a:ext cx="157786" cy="153268"/>
          </a:xfrm>
          <a:prstGeom prst="rect">
            <a:avLst/>
          </a:prstGeom>
          <a:blipFill>
            <a:blip cstate="print" r:embed="rId13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289840" y="3773531"/>
            <a:ext cx="159313" cy="118457"/>
          </a:xfrm>
          <a:prstGeom prst="rect">
            <a:avLst/>
          </a:prstGeom>
          <a:blipFill>
            <a:blip cstate="print" r:embed="rId13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4085077" y="3746969"/>
            <a:ext cx="154366" cy="111857"/>
          </a:xfrm>
          <a:prstGeom prst="rect">
            <a:avLst/>
          </a:prstGeom>
          <a:blipFill>
            <a:blip cstate="print" r:embed="rId13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3683181" y="3738720"/>
            <a:ext cx="351043" cy="121591"/>
          </a:xfrm>
          <a:prstGeom prst="rect">
            <a:avLst/>
          </a:prstGeom>
          <a:blipFill>
            <a:blip cstate="print" r:embed="rId13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3683181" y="3745485"/>
            <a:ext cx="149073" cy="113341"/>
          </a:xfrm>
          <a:prstGeom prst="rect">
            <a:avLst/>
          </a:prstGeom>
          <a:blipFill>
            <a:blip cstate="print" r:embed="rId13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3469189" y="3738720"/>
            <a:ext cx="168215" cy="121756"/>
          </a:xfrm>
          <a:prstGeom prst="rect">
            <a:avLst/>
          </a:prstGeom>
          <a:blipFill>
            <a:blip cstate="print" r:embed="rId13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3109948" y="3772376"/>
            <a:ext cx="308023" cy="87935"/>
          </a:xfrm>
          <a:prstGeom prst="rect">
            <a:avLst/>
          </a:prstGeom>
          <a:blipFill>
            <a:blip cstate="print" r:embed="rId13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2982286" y="3745485"/>
            <a:ext cx="198438" cy="114827"/>
          </a:xfrm>
          <a:prstGeom prst="rect">
            <a:avLst/>
          </a:prstGeom>
          <a:blipFill>
            <a:blip cstate="print" r:embed="rId13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4612050" y="3551279"/>
            <a:ext cx="789132" cy="115095"/>
          </a:xfrm>
          <a:prstGeom prst="rect">
            <a:avLst/>
          </a:prstGeom>
          <a:blipFill>
            <a:blip cstate="print" r:embed="rId14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4612050" y="3551514"/>
            <a:ext cx="443782" cy="114390"/>
          </a:xfrm>
          <a:prstGeom prst="rect">
            <a:avLst/>
          </a:prstGeom>
          <a:blipFill>
            <a:blip cstate="print" r:embed="rId14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4036859" y="3487860"/>
            <a:ext cx="507860" cy="178044"/>
          </a:xfrm>
          <a:prstGeom prst="rect">
            <a:avLst/>
          </a:prstGeom>
          <a:blipFill>
            <a:blip cstate="print" r:embed="rId14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4036859" y="3494671"/>
            <a:ext cx="160612" cy="168415"/>
          </a:xfrm>
          <a:prstGeom prst="rect">
            <a:avLst/>
          </a:prstGeom>
          <a:blipFill>
            <a:blip cstate="print" r:embed="rId14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436547" y="3487860"/>
            <a:ext cx="532524" cy="178514"/>
          </a:xfrm>
          <a:prstGeom prst="rect">
            <a:avLst/>
          </a:prstGeom>
          <a:blipFill>
            <a:blip cstate="print" r:embed="rId14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977568" y="3487860"/>
            <a:ext cx="653397" cy="178514"/>
          </a:xfrm>
          <a:prstGeom prst="rect">
            <a:avLst/>
          </a:prstGeom>
          <a:blipFill>
            <a:blip cstate="print" r:embed="rId14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977568" y="3487860"/>
            <a:ext cx="444242" cy="178514"/>
          </a:xfrm>
          <a:prstGeom prst="rect">
            <a:avLst/>
          </a:prstGeom>
          <a:blipFill>
            <a:blip cstate="print" r:embed="rId14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6612073" y="3245515"/>
            <a:ext cx="368886" cy="178514"/>
          </a:xfrm>
          <a:prstGeom prst="rect">
            <a:avLst/>
          </a:prstGeom>
          <a:blipFill>
            <a:blip cstate="print" r:embed="rId14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6103552" y="3245279"/>
            <a:ext cx="443759" cy="178280"/>
          </a:xfrm>
          <a:prstGeom prst="rect">
            <a:avLst/>
          </a:prstGeom>
          <a:blipFill>
            <a:blip cstate="print" r:embed="rId14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5615466" y="3245515"/>
            <a:ext cx="430607" cy="178044"/>
          </a:xfrm>
          <a:prstGeom prst="rect">
            <a:avLst/>
          </a:prstGeom>
          <a:blipFill>
            <a:blip cstate="print" r:embed="rId14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874757" y="3245279"/>
            <a:ext cx="714435" cy="228547"/>
          </a:xfrm>
          <a:prstGeom prst="rect">
            <a:avLst/>
          </a:prstGeom>
          <a:blipFill>
            <a:blip cstate="print" r:embed="rId15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4874757" y="3245279"/>
            <a:ext cx="413496" cy="178280"/>
          </a:xfrm>
          <a:prstGeom prst="rect">
            <a:avLst/>
          </a:prstGeom>
          <a:blipFill>
            <a:blip cstate="print" r:embed="rId15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4128420" y="3245515"/>
            <a:ext cx="683249" cy="178514"/>
          </a:xfrm>
          <a:prstGeom prst="rect">
            <a:avLst/>
          </a:prstGeom>
          <a:blipFill>
            <a:blip cstate="print" r:embed="rId15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3708883" y="3245515"/>
            <a:ext cx="648031" cy="228311"/>
          </a:xfrm>
          <a:prstGeom prst="rect">
            <a:avLst/>
          </a:prstGeom>
          <a:blipFill>
            <a:blip cstate="print" r:embed="rId15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3328083" y="3245515"/>
            <a:ext cx="691450" cy="228311"/>
          </a:xfrm>
          <a:prstGeom prst="rect">
            <a:avLst/>
          </a:prstGeom>
          <a:blipFill>
            <a:blip cstate="print" r:embed="rId15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3328083" y="3245515"/>
            <a:ext cx="242103" cy="178514"/>
          </a:xfrm>
          <a:prstGeom prst="rect">
            <a:avLst/>
          </a:prstGeom>
          <a:blipFill>
            <a:blip cstate="print" r:embed="rId15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979917" y="3260312"/>
            <a:ext cx="279191" cy="163247"/>
          </a:xfrm>
          <a:prstGeom prst="rect">
            <a:avLst/>
          </a:prstGeom>
          <a:blipFill>
            <a:blip cstate="print" r:embed="rId15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5904911" y="3032554"/>
            <a:ext cx="306187" cy="110042"/>
          </a:xfrm>
          <a:prstGeom prst="rect">
            <a:avLst/>
          </a:prstGeom>
          <a:blipFill>
            <a:blip cstate="print" r:embed="rId15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5765435" y="3021170"/>
            <a:ext cx="216357" cy="121591"/>
          </a:xfrm>
          <a:prstGeom prst="rect">
            <a:avLst/>
          </a:prstGeom>
          <a:blipFill>
            <a:blip cstate="print" r:embed="rId15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5582107" y="3021170"/>
            <a:ext cx="262848" cy="154092"/>
          </a:xfrm>
          <a:prstGeom prst="rect">
            <a:avLst/>
          </a:prstGeom>
          <a:blipFill>
            <a:blip cstate="print" r:embed="rId15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5314365" y="3021170"/>
            <a:ext cx="341159" cy="121426"/>
          </a:xfrm>
          <a:prstGeom prst="rect">
            <a:avLst/>
          </a:prstGeom>
          <a:blipFill>
            <a:blip cstate="print" r:embed="rId16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5088671" y="3021170"/>
            <a:ext cx="437081" cy="121426"/>
          </a:xfrm>
          <a:prstGeom prst="rect">
            <a:avLst/>
          </a:prstGeom>
          <a:blipFill>
            <a:blip cstate="print" r:embed="rId16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5088671" y="3028099"/>
            <a:ext cx="172003" cy="114497"/>
          </a:xfrm>
          <a:prstGeom prst="rect">
            <a:avLst/>
          </a:prstGeom>
          <a:blipFill>
            <a:blip cstate="print" r:embed="rId16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4858514" y="3021170"/>
            <a:ext cx="172832" cy="121591"/>
          </a:xfrm>
          <a:prstGeom prst="rect">
            <a:avLst/>
          </a:prstGeom>
          <a:blipFill>
            <a:blip cstate="print" r:embed="rId16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52523" y="3054002"/>
            <a:ext cx="250651" cy="88595"/>
          </a:xfrm>
          <a:prstGeom prst="rect">
            <a:avLst/>
          </a:prstGeom>
          <a:blipFill>
            <a:blip cstate="print" r:embed="rId16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552523" y="3054002"/>
            <a:ext cx="157664" cy="88595"/>
          </a:xfrm>
          <a:prstGeom prst="rect">
            <a:avLst/>
          </a:prstGeom>
          <a:blipFill>
            <a:blip cstate="print" r:embed="rId16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4204987" y="3021170"/>
            <a:ext cx="297145" cy="154092"/>
          </a:xfrm>
          <a:prstGeom prst="rect">
            <a:avLst/>
          </a:prstGeom>
          <a:blipFill>
            <a:blip cstate="print" r:embed="rId16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4204987" y="3021170"/>
            <a:ext cx="114439" cy="119941"/>
          </a:xfrm>
          <a:prstGeom prst="rect">
            <a:avLst/>
          </a:prstGeom>
          <a:blipFill>
            <a:blip cstate="print" r:embed="rId16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799096" y="3021170"/>
            <a:ext cx="359785" cy="121591"/>
          </a:xfrm>
          <a:prstGeom prst="rect">
            <a:avLst/>
          </a:prstGeom>
          <a:blipFill>
            <a:blip cstate="print" r:embed="rId16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799096" y="3021170"/>
            <a:ext cx="266473" cy="121591"/>
          </a:xfrm>
          <a:prstGeom prst="rect">
            <a:avLst/>
          </a:prstGeom>
          <a:blipFill>
            <a:blip cstate="print" r:embed="rId16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364441" y="3021005"/>
            <a:ext cx="384850" cy="121591"/>
          </a:xfrm>
          <a:prstGeom prst="rect">
            <a:avLst/>
          </a:prstGeom>
          <a:blipFill>
            <a:blip cstate="print" r:embed="rId17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273762" y="3054661"/>
            <a:ext cx="384850" cy="87935"/>
          </a:xfrm>
          <a:prstGeom prst="rect">
            <a:avLst/>
          </a:prstGeom>
          <a:blipFill>
            <a:blip cstate="print" r:embed="rId17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092908" y="3021005"/>
            <a:ext cx="255260" cy="121756"/>
          </a:xfrm>
          <a:prstGeom prst="rect">
            <a:avLst/>
          </a:prstGeom>
          <a:blipFill>
            <a:blip cstate="print" r:embed="rId17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2977006" y="3026285"/>
            <a:ext cx="186513" cy="116476"/>
          </a:xfrm>
          <a:prstGeom prst="rect">
            <a:avLst/>
          </a:prstGeom>
          <a:blipFill>
            <a:blip cstate="print" r:embed="rId17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41598" y="1901416"/>
            <a:ext cx="324013" cy="113507"/>
          </a:xfrm>
          <a:prstGeom prst="rect">
            <a:avLst/>
          </a:prstGeom>
          <a:blipFill>
            <a:blip cstate="print" r:embed="rId17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441598" y="1901416"/>
            <a:ext cx="154531" cy="113507"/>
          </a:xfrm>
          <a:prstGeom prst="rect">
            <a:avLst/>
          </a:prstGeom>
          <a:blipFill>
            <a:blip cstate="print" r:embed="rId17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193480" y="1893167"/>
            <a:ext cx="190264" cy="121591"/>
          </a:xfrm>
          <a:prstGeom prst="rect">
            <a:avLst/>
          </a:prstGeom>
          <a:blipFill>
            <a:blip cstate="print" r:embed="rId17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143517" y="1893167"/>
            <a:ext cx="113975" cy="154587"/>
          </a:xfrm>
          <a:prstGeom prst="rect">
            <a:avLst/>
          </a:prstGeom>
          <a:blipFill>
            <a:blip cstate="print" r:embed="rId17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2974862" y="1901416"/>
            <a:ext cx="115100" cy="111857"/>
          </a:xfrm>
          <a:prstGeom prst="rect">
            <a:avLst/>
          </a:prstGeom>
          <a:blipFill>
            <a:blip cstate="print" r:embed="rId17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5782898" y="1732154"/>
            <a:ext cx="581688" cy="114827"/>
          </a:xfrm>
          <a:prstGeom prst="rect">
            <a:avLst/>
          </a:prstGeom>
          <a:blipFill>
            <a:blip cstate="print" r:embed="rId17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5566922" y="1725390"/>
            <a:ext cx="165412" cy="121591"/>
          </a:xfrm>
          <a:prstGeom prst="rect">
            <a:avLst/>
          </a:prstGeom>
          <a:blipFill>
            <a:blip cstate="print" r:embed="rId18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5384746" y="1759046"/>
            <a:ext cx="251798" cy="87935"/>
          </a:xfrm>
          <a:prstGeom prst="rect">
            <a:avLst/>
          </a:prstGeom>
          <a:blipFill>
            <a:blip cstate="print" r:embed="rId18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5273785" y="1732154"/>
            <a:ext cx="181573" cy="113341"/>
          </a:xfrm>
          <a:prstGeom prst="rect">
            <a:avLst/>
          </a:prstGeom>
          <a:blipFill>
            <a:blip cstate="print" r:embed="rId18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5067188" y="1760201"/>
            <a:ext cx="152550" cy="86945"/>
          </a:xfrm>
          <a:prstGeom prst="rect">
            <a:avLst/>
          </a:prstGeom>
          <a:blipFill>
            <a:blip cstate="print" r:embed="rId18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4790207" y="1759046"/>
            <a:ext cx="218990" cy="87935"/>
          </a:xfrm>
          <a:prstGeom prst="rect">
            <a:avLst/>
          </a:prstGeom>
          <a:blipFill>
            <a:blip cstate="print" r:embed="rId18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4656007" y="1725390"/>
            <a:ext cx="266143" cy="121591"/>
          </a:xfrm>
          <a:prstGeom prst="rect">
            <a:avLst/>
          </a:prstGeom>
          <a:blipFill>
            <a:blip cstate="print" r:embed="rId18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4523452" y="1725390"/>
            <a:ext cx="152022" cy="121591"/>
          </a:xfrm>
          <a:prstGeom prst="rect">
            <a:avLst/>
          </a:prstGeom>
          <a:blipFill>
            <a:blip cstate="print" r:embed="rId18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420251" y="1732154"/>
            <a:ext cx="177606" cy="114827"/>
          </a:xfrm>
          <a:prstGeom prst="rect">
            <a:avLst/>
          </a:prstGeom>
          <a:blipFill>
            <a:blip cstate="print" r:embed="rId18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251264" y="1725390"/>
            <a:ext cx="106383" cy="121591"/>
          </a:xfrm>
          <a:prstGeom prst="rect">
            <a:avLst/>
          </a:prstGeom>
          <a:blipFill>
            <a:blip cstate="print" r:embed="rId18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25070" y="1725390"/>
            <a:ext cx="245661" cy="121591"/>
          </a:xfrm>
          <a:prstGeom prst="rect">
            <a:avLst/>
          </a:prstGeom>
          <a:blipFill>
            <a:blip cstate="print" r:embed="rId18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025070" y="1732154"/>
            <a:ext cx="168044" cy="114827"/>
          </a:xfrm>
          <a:prstGeom prst="rect">
            <a:avLst/>
          </a:prstGeom>
          <a:blipFill>
            <a:blip cstate="print" r:embed="rId19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638914" y="1759046"/>
            <a:ext cx="327273" cy="105918"/>
          </a:xfrm>
          <a:prstGeom prst="rect">
            <a:avLst/>
          </a:prstGeom>
          <a:blipFill>
            <a:blip cstate="print" r:embed="rId19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511803" y="1725390"/>
            <a:ext cx="243422" cy="121591"/>
          </a:xfrm>
          <a:prstGeom prst="rect">
            <a:avLst/>
          </a:prstGeom>
          <a:blipFill>
            <a:blip cstate="print" r:embed="rId19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285610" y="1725390"/>
            <a:ext cx="245661" cy="121591"/>
          </a:xfrm>
          <a:prstGeom prst="rect">
            <a:avLst/>
          </a:prstGeom>
          <a:blipFill>
            <a:blip cstate="print" r:embed="rId19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3285610" y="1732154"/>
            <a:ext cx="168044" cy="114827"/>
          </a:xfrm>
          <a:prstGeom prst="rect">
            <a:avLst/>
          </a:prstGeom>
          <a:blipFill>
            <a:blip cstate="print" r:embed="rId19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2982286" y="1732154"/>
            <a:ext cx="245663" cy="114827"/>
          </a:xfrm>
          <a:prstGeom prst="rect">
            <a:avLst/>
          </a:prstGeom>
          <a:blipFill>
            <a:blip cstate="print" r:embed="rId19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4244399" y="1465209"/>
            <a:ext cx="481331" cy="178279"/>
          </a:xfrm>
          <a:prstGeom prst="rect">
            <a:avLst/>
          </a:prstGeom>
          <a:blipFill>
            <a:blip cstate="print" r:embed="rId19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3711936" y="1528628"/>
            <a:ext cx="768235" cy="115095"/>
          </a:xfrm>
          <a:prstGeom prst="rect">
            <a:avLst/>
          </a:prstGeom>
          <a:blipFill>
            <a:blip cstate="print" r:embed="rId19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3283708" y="1465209"/>
            <a:ext cx="806498" cy="178514"/>
          </a:xfrm>
          <a:prstGeom prst="rect">
            <a:avLst/>
          </a:prstGeom>
          <a:blipFill>
            <a:blip cstate="print" r:embed="rId19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3283708" y="1465209"/>
            <a:ext cx="414638" cy="178044"/>
          </a:xfrm>
          <a:prstGeom prst="rect">
            <a:avLst/>
          </a:prstGeom>
          <a:blipFill>
            <a:blip cstate="print" r:embed="rId19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2977334" y="1528863"/>
            <a:ext cx="241404" cy="164657"/>
          </a:xfrm>
          <a:prstGeom prst="rect">
            <a:avLst/>
          </a:prstGeom>
          <a:blipFill>
            <a:blip cstate="print" r:embed="rId20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6351238" y="1237660"/>
            <a:ext cx="423346" cy="163717"/>
          </a:xfrm>
          <a:prstGeom prst="rect">
            <a:avLst/>
          </a:prstGeom>
          <a:blipFill>
            <a:blip cstate="print" r:embed="rId20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4749861" y="1222863"/>
            <a:ext cx="1903352" cy="423679"/>
          </a:xfrm>
          <a:prstGeom prst="rect">
            <a:avLst/>
          </a:prstGeom>
          <a:blipFill>
            <a:blip cstate="print" r:embed="rId20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4749861" y="1222863"/>
            <a:ext cx="972236" cy="228311"/>
          </a:xfrm>
          <a:prstGeom prst="rect">
            <a:avLst/>
          </a:prstGeom>
          <a:blipFill>
            <a:blip cstate="print" r:embed="rId20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4749861" y="1222863"/>
            <a:ext cx="407380" cy="228311"/>
          </a:xfrm>
          <a:prstGeom prst="rect">
            <a:avLst/>
          </a:prstGeom>
          <a:blipFill>
            <a:blip cstate="print" r:embed="rId20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861481" y="1222863"/>
            <a:ext cx="817035" cy="228311"/>
          </a:xfrm>
          <a:prstGeom prst="rect">
            <a:avLst/>
          </a:prstGeom>
          <a:blipFill>
            <a:blip cstate="print" r:embed="rId20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3448519" y="1286517"/>
            <a:ext cx="346585" cy="114390"/>
          </a:xfrm>
          <a:prstGeom prst="rect">
            <a:avLst/>
          </a:prstGeom>
          <a:blipFill>
            <a:blip cstate="print" r:embed="rId20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2974045" y="1237660"/>
            <a:ext cx="409478" cy="163247"/>
          </a:xfrm>
          <a:prstGeom prst="rect">
            <a:avLst/>
          </a:prstGeom>
          <a:blipFill>
            <a:blip cstate="print" r:embed="rId20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4485261" y="998518"/>
            <a:ext cx="495135" cy="121591"/>
          </a:xfrm>
          <a:prstGeom prst="rect">
            <a:avLst/>
          </a:prstGeom>
          <a:blipFill>
            <a:blip cstate="print" r:embed="rId20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4213064" y="1009902"/>
            <a:ext cx="555653" cy="110207"/>
          </a:xfrm>
          <a:prstGeom prst="rect">
            <a:avLst/>
          </a:prstGeom>
          <a:blipFill>
            <a:blip cstate="print" r:embed="rId20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4117112" y="998518"/>
            <a:ext cx="352540" cy="121591"/>
          </a:xfrm>
          <a:prstGeom prst="rect">
            <a:avLst/>
          </a:prstGeom>
          <a:blipFill>
            <a:blip cstate="print" r:embed="rId21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3799096" y="998518"/>
            <a:ext cx="397536" cy="121591"/>
          </a:xfrm>
          <a:prstGeom prst="rect">
            <a:avLst/>
          </a:prstGeom>
          <a:blipFill>
            <a:blip cstate="print" r:embed="rId21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3799096" y="1005447"/>
            <a:ext cx="211729" cy="114497"/>
          </a:xfrm>
          <a:prstGeom prst="rect">
            <a:avLst/>
          </a:prstGeom>
          <a:blipFill>
            <a:blip cstate="print" r:embed="rId21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364441" y="998353"/>
            <a:ext cx="384850" cy="121591"/>
          </a:xfrm>
          <a:prstGeom prst="rect">
            <a:avLst/>
          </a:prstGeom>
          <a:blipFill>
            <a:blip cstate="print" r:embed="rId21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3273762" y="1032009"/>
            <a:ext cx="384850" cy="87935"/>
          </a:xfrm>
          <a:prstGeom prst="rect">
            <a:avLst/>
          </a:prstGeom>
          <a:blipFill>
            <a:blip cstate="print" r:embed="rId21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3092908" y="998353"/>
            <a:ext cx="255260" cy="121756"/>
          </a:xfrm>
          <a:prstGeom prst="rect">
            <a:avLst/>
          </a:prstGeom>
          <a:blipFill>
            <a:blip cstate="print" r:embed="rId21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2977006" y="1003633"/>
            <a:ext cx="186513" cy="116476"/>
          </a:xfrm>
          <a:prstGeom prst="rect">
            <a:avLst/>
          </a:prstGeom>
          <a:blipFill>
            <a:blip cstate="print" r:embed="rId216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1152966" y="593832"/>
            <a:ext cx="266947" cy="153878"/>
          </a:xfrm>
          <a:prstGeom prst="rect">
            <a:avLst/>
          </a:prstGeom>
          <a:blipFill>
            <a:blip cstate="print" r:embed="rId217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1035883" y="635380"/>
            <a:ext cx="219806" cy="112329"/>
          </a:xfrm>
          <a:prstGeom prst="rect">
            <a:avLst/>
          </a:prstGeom>
          <a:blipFill>
            <a:blip cstate="print" r:embed="rId218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558375" y="602601"/>
            <a:ext cx="414725" cy="144899"/>
          </a:xfrm>
          <a:prstGeom prst="rect">
            <a:avLst/>
          </a:prstGeom>
          <a:blipFill>
            <a:blip cstate="print" r:embed="rId219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558375" y="602601"/>
            <a:ext cx="200391" cy="144899"/>
          </a:xfrm>
          <a:prstGeom prst="rect">
            <a:avLst/>
          </a:prstGeom>
          <a:blipFill>
            <a:blip cstate="print" r:embed="rId220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542925" y="4930738"/>
            <a:ext cx="6487398" cy="12700"/>
          </a:xfrm>
          <a:prstGeom prst="rect">
            <a:avLst/>
          </a:prstGeom>
          <a:blipFill>
            <a:blip cstate="print" r:embed="rId22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Littl</dc:creator>
  <cp:lastModifiedBy>Littl</cp:lastModifiedBy>
  <cp:revision>1</cp:revision>
  <dcterms:modified xsi:type="dcterms:W3CDTF">2025-04-09T20:31:17+02:00</dcterms:modified>
</cp:coreProperties>
</file>