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7569200" cy="10693400"/>
  <p:notesSz cx="75692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viewProps" Target="viewProps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theme" Target="theme/theme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5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6" y="0"/>
            <a:ext cx="7565136" cy="106934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Littl</dc:creator>
  <cp:lastModifiedBy>Littl</cp:lastModifiedBy>
  <cp:revision>1</cp:revision>
  <dcterms:modified xsi:type="dcterms:W3CDTF">2025-03-14T11:22:38+01:00</dcterms:modified>
</cp:coreProperties>
</file>