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7556500" cy="10693400"/>
  <p:notesSz cx="7556500" cy="10693400"/>
  <p:embeddedFontLst>
    <p:embeddedFont>
      <p:font typeface="OUCGDO+MinionPro-Regular"/>
      <p:regular r:id="rId4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font" Target="fonts/font1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1082" y="158483"/>
            <a:ext cx="671169" cy="243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CGDO+MinionPro-Regular"/>
                <a:cs typeface="OUCGDO+MinionPro-Regular"/>
              </a:rPr>
              <a:t>Bijlage</a:t>
            </a:r>
            <a:r>
              <a:rPr dirty="0" sz="1200">
                <a:solidFill>
                  <a:srgbClr val="000000"/>
                </a:solidFill>
                <a:latin typeface="OUCGDO+MinionPro-Regular"/>
                <a:cs typeface="OUCGDO+MinionPro-Regular"/>
              </a:rPr>
              <a:t> </a:t>
            </a:r>
            <a:r>
              <a:rPr dirty="0" sz="1200">
                <a:solidFill>
                  <a:srgbClr val="000000"/>
                </a:solidFill>
                <a:latin typeface="OUCGDO+MinionPro-Regular"/>
                <a:cs typeface="OUCGDO+MinionPro-Regular"/>
              </a:rPr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Littl</dc:creator>
  <cp:lastModifiedBy>Littl</cp:lastModifiedBy>
  <cp:revision>1</cp:revision>
  <dcterms:modified xsi:type="dcterms:W3CDTF">2024-12-28T11:48:59+01:00</dcterms:modified>
</cp:coreProperties>
</file>