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10.fntdata" ContentType="application/x-fontdata"/>
  <Override PartName="/ppt/fonts/font11.fntdata" ContentType="application/x-fontdata"/>
  <Override PartName="/ppt/fonts/font12.fntdata" ContentType="application/x-fontdata"/>
  <Override PartName="/ppt/fonts/font13.fntdata" ContentType="application/x-fontdata"/>
  <Override PartName="/ppt/fonts/font14.fntdata" ContentType="application/x-fontdata"/>
  <Override PartName="/ppt/fonts/font15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fonts/font8.fntdata" ContentType="application/x-fontdata"/>
  <Override PartName="/ppt/fonts/font9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7556500" cy="10680700"/>
  <p:notesSz cx="7556500" cy="10680700"/>
  <p:embeddedFontLst>
    <p:embeddedFont>
      <p:font typeface="ARHNLK+.SFUI-Regular_wdth_opsz110000_GRAD_wght2BC0000"/>
      <p:regular r:id="rId16"/>
    </p:embeddedFont>
    <p:embeddedFont>
      <p:font typeface="WFNDUV+.SFUI-Regular_wdth_opsz120000_GRAD_wght2BC0000"/>
      <p:regular r:id="rId17"/>
    </p:embeddedFont>
    <p:embeddedFont>
      <p:font typeface="BLMOAQ+.SFUI-Regular_wdth_opsz110000_GRAD_wght"/>
      <p:regular r:id="rId18"/>
    </p:embeddedFont>
    <p:embeddedFont>
      <p:font typeface="VLLING+.SFUI-Regular_wdth_opsz110000_GRAD_wght"/>
      <p:regular r:id="rId19"/>
    </p:embeddedFont>
    <p:embeddedFont>
      <p:font typeface="VNDLIO+.SFUI-Regular_wdth_opsz110000_GRAD_wght2580000"/>
      <p:regular r:id="rId20"/>
    </p:embeddedFont>
    <p:embeddedFont>
      <p:font typeface="SPWISG+.SFUI-Regular_wdth_opsz110000_GRAD_wght2580000"/>
      <p:regular r:id="rId21"/>
    </p:embeddedFont>
    <p:embeddedFont>
      <p:font typeface="RCINRE+RobotoSlab-Bold"/>
      <p:regular r:id="rId22"/>
    </p:embeddedFont>
    <p:embeddedFont>
      <p:font typeface="JHETTO+ProximaNova-Bold"/>
      <p:regular r:id="rId23"/>
    </p:embeddedFont>
    <p:embeddedFont>
      <p:font typeface="NCGUNK+.SFUI-Regular_wdth_opsz140000_GRAD_wght2580000"/>
      <p:regular r:id="rId24"/>
    </p:embeddedFont>
    <p:embeddedFont>
      <p:font typeface="HPBAKD+.SFUI-Regular_wdth_opsz140000_GRAD_wght2580000"/>
      <p:regular r:id="rId25"/>
    </p:embeddedFont>
    <p:embeddedFont>
      <p:font typeface="RMTSAU+.SFUI-RegularItalic_opsz110000_YAXS_wght"/>
      <p:regular r:id="rId26"/>
    </p:embeddedFont>
    <p:embeddedFont>
      <p:font typeface="STAWJR+.SFUI-Regular_wdth_opsz180000_GRAD_wght2BC0000"/>
      <p:regular r:id="rId27"/>
    </p:embeddedFont>
    <p:embeddedFont>
      <p:font typeface="QCOSOI+Arial-BoldMT"/>
      <p:regular r:id="rId28"/>
    </p:embeddedFont>
    <p:embeddedFont>
      <p:font typeface="IBHHKM+ArialMT"/>
      <p:regular r:id="rId29"/>
    </p:embeddedFont>
    <p:embeddedFont>
      <p:font typeface="CBOTGS+.SFUI-Regular_wdth_opsz110000_GRAD_wght2BC0000"/>
      <p:regular r:id="rId30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slide" Target="slides/slide10.xml" /><Relationship Id="rId16" Type="http://schemas.openxmlformats.org/officeDocument/2006/relationships/font" Target="fonts/font1.fntdata" /><Relationship Id="rId17" Type="http://schemas.openxmlformats.org/officeDocument/2006/relationships/font" Target="fonts/font2.fntdata" /><Relationship Id="rId18" Type="http://schemas.openxmlformats.org/officeDocument/2006/relationships/font" Target="fonts/font3.fntdata" /><Relationship Id="rId19" Type="http://schemas.openxmlformats.org/officeDocument/2006/relationships/font" Target="fonts/font4.fntdata" /><Relationship Id="rId2" Type="http://schemas.openxmlformats.org/officeDocument/2006/relationships/tableStyles" Target="tableStyles.xml" /><Relationship Id="rId20" Type="http://schemas.openxmlformats.org/officeDocument/2006/relationships/font" Target="fonts/font5.fntdata" /><Relationship Id="rId21" Type="http://schemas.openxmlformats.org/officeDocument/2006/relationships/font" Target="fonts/font6.fntdata" /><Relationship Id="rId22" Type="http://schemas.openxmlformats.org/officeDocument/2006/relationships/font" Target="fonts/font7.fntdata" /><Relationship Id="rId23" Type="http://schemas.openxmlformats.org/officeDocument/2006/relationships/font" Target="fonts/font8.fntdata" /><Relationship Id="rId24" Type="http://schemas.openxmlformats.org/officeDocument/2006/relationships/font" Target="fonts/font9.fntdata" /><Relationship Id="rId25" Type="http://schemas.openxmlformats.org/officeDocument/2006/relationships/font" Target="fonts/font10.fntdata" /><Relationship Id="rId26" Type="http://schemas.openxmlformats.org/officeDocument/2006/relationships/font" Target="fonts/font11.fntdata" /><Relationship Id="rId27" Type="http://schemas.openxmlformats.org/officeDocument/2006/relationships/font" Target="fonts/font12.fntdata" /><Relationship Id="rId28" Type="http://schemas.openxmlformats.org/officeDocument/2006/relationships/font" Target="fonts/font13.fntdata" /><Relationship Id="rId29" Type="http://schemas.openxmlformats.org/officeDocument/2006/relationships/font" Target="fonts/font14.fntdata" /><Relationship Id="rId3" Type="http://schemas.openxmlformats.org/officeDocument/2006/relationships/viewProps" Target="viewProps.xml" /><Relationship Id="rId30" Type="http://schemas.openxmlformats.org/officeDocument/2006/relationships/font" Target="fonts/font15.fntdata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Relationship Id="rId3" Type="http://schemas.openxmlformats.org/officeDocument/2006/relationships/image" Target="../media/image5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0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501003"/>
            <a:ext cx="7556500" cy="10179696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907951" y="698448"/>
            <a:ext cx="180148" cy="14723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859"/>
              </a:lnSpc>
              <a:spcBef>
                <a:spcPts val="0"/>
              </a:spcBef>
              <a:spcAft>
                <a:spcPts val="0"/>
              </a:spcAft>
            </a:pPr>
            <a:r>
              <a:rPr dirty="0" sz="700">
                <a:solidFill>
                  <a:srgbClr val="fffefe"/>
                </a:solidFill>
                <a:latin typeface="ARHNLK+.SFUI-Regular_wdth_opsz110000_GRAD_wght2BC0000"/>
                <a:cs typeface="ARHNLK+.SFUI-Regular_wdth_opsz110000_GRAD_wght2BC0000"/>
              </a:rPr>
              <a:t>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19803" y="1065719"/>
            <a:ext cx="857470" cy="1836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4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878787"/>
                </a:solidFill>
                <a:latin typeface="ARHNLK+.SFUI-Regular_wdth_opsz110000_GRAD_wght2BC0000"/>
                <a:cs typeface="ARHNLK+.SFUI-Regular_wdth_opsz110000_GRAD_wght2BC0000"/>
              </a:rPr>
              <a:t>Voorpagina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604332" y="1065719"/>
            <a:ext cx="818221" cy="1836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4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878787"/>
                </a:solidFill>
                <a:latin typeface="ARHNLK+.SFUI-Regular_wdth_opsz110000_GRAD_wght2BC0000"/>
                <a:cs typeface="ARHNLK+.SFUI-Regular_wdth_opsz110000_GRAD_wght2BC0000"/>
              </a:rPr>
              <a:t>Net</a:t>
            </a:r>
            <a:r>
              <a:rPr dirty="0" sz="950">
                <a:solidFill>
                  <a:srgbClr val="878787"/>
                </a:solidFill>
                <a:latin typeface="ARHNLK+.SFUI-Regular_wdth_opsz110000_GRAD_wght2BC0000"/>
                <a:cs typeface="ARHNLK+.SFUI-Regular_wdth_opsz110000_GRAD_wght2BC0000"/>
              </a:rPr>
              <a:t> </a:t>
            </a:r>
            <a:r>
              <a:rPr dirty="0" sz="950">
                <a:solidFill>
                  <a:srgbClr val="878787"/>
                </a:solidFill>
                <a:latin typeface="ARHNLK+.SFUI-Regular_wdth_opsz110000_GRAD_wght2BC0000"/>
                <a:cs typeface="ARHNLK+.SFUI-Regular_wdth_opsz110000_GRAD_wght2BC0000"/>
              </a:rPr>
              <a:t>binnen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556285" y="1065719"/>
            <a:ext cx="661465" cy="1836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4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878787"/>
                </a:solidFill>
                <a:latin typeface="ARHNLK+.SFUI-Regular_wdth_opsz110000_GRAD_wght2BC0000"/>
                <a:cs typeface="ARHNLK+.SFUI-Regular_wdth_opsz110000_GRAD_wght2BC0000"/>
              </a:rPr>
              <a:t>Populair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467297" y="1062333"/>
            <a:ext cx="462602" cy="1836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4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878787"/>
                </a:solidFill>
                <a:latin typeface="ARHNLK+.SFUI-Regular_wdth_opsz110000_GRAD_wght2BC0000"/>
                <a:cs typeface="ARHNLK+.SFUI-Regular_wdth_opsz110000_GRAD_wght2BC0000"/>
              </a:rPr>
              <a:t>Meer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19783" y="5844527"/>
            <a:ext cx="6086098" cy="490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718"/>
              </a:lnSpc>
              <a:spcBef>
                <a:spcPts val="0"/>
              </a:spcBef>
              <a:spcAft>
                <a:spcPts val="0"/>
              </a:spcAft>
            </a:pPr>
            <a:r>
              <a:rPr dirty="0" sz="1450" spc="-42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Hof</a:t>
            </a:r>
            <a:r>
              <a:rPr dirty="0" sz="1450" spc="-35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 </a:t>
            </a:r>
            <a:r>
              <a:rPr dirty="0" sz="1450" spc="-43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vernietigend</a:t>
            </a:r>
            <a:r>
              <a:rPr dirty="0" sz="1450" spc="-37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 </a:t>
            </a:r>
            <a:r>
              <a:rPr dirty="0" sz="1450" spc="-62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over</a:t>
            </a:r>
            <a:r>
              <a:rPr dirty="0" sz="1450" spc="-15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 </a:t>
            </a:r>
            <a:r>
              <a:rPr dirty="0" sz="1450" spc="-41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Belastingdienst:</a:t>
            </a:r>
            <a:r>
              <a:rPr dirty="0" sz="1450" spc="-36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 </a:t>
            </a:r>
            <a:r>
              <a:rPr dirty="0" sz="1450" spc="-51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'Kan</a:t>
            </a:r>
            <a:r>
              <a:rPr dirty="0" sz="1450" spc="-28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 </a:t>
            </a:r>
            <a:r>
              <a:rPr dirty="0" sz="1450" spc="-42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de</a:t>
            </a:r>
            <a:r>
              <a:rPr dirty="0" sz="1450" spc="-37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 </a:t>
            </a:r>
            <a:r>
              <a:rPr dirty="0" sz="1450" spc="-44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rechter</a:t>
            </a:r>
            <a:r>
              <a:rPr dirty="0" sz="1450" spc="-33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 </a:t>
            </a:r>
            <a:r>
              <a:rPr dirty="0" sz="1450" spc="-42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de</a:t>
            </a:r>
            <a:r>
              <a:rPr dirty="0" sz="1450" spc="-37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 </a:t>
            </a:r>
            <a:r>
              <a:rPr dirty="0" sz="1450" spc="-40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fiscus</a:t>
            </a:r>
            <a:r>
              <a:rPr dirty="0" sz="1450" spc="-39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 </a:t>
            </a:r>
            <a:r>
              <a:rPr dirty="0" sz="1450" spc="-41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nog</a:t>
            </a:r>
          </a:p>
          <a:p>
            <a:pPr marL="0" marR="0">
              <a:lnSpc>
                <a:spcPts val="1718"/>
              </a:lnSpc>
              <a:spcBef>
                <a:spcPts val="171"/>
              </a:spcBef>
              <a:spcAft>
                <a:spcPts val="0"/>
              </a:spcAft>
            </a:pPr>
            <a:r>
              <a:rPr dirty="0" sz="1450" spc="-51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geloven</a:t>
            </a:r>
            <a:r>
              <a:rPr dirty="0" sz="1450" spc="405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 </a:t>
            </a:r>
            <a:r>
              <a:rPr dirty="0" sz="1450">
                <a:solidFill>
                  <a:srgbClr val="fffefe"/>
                </a:solidFill>
                <a:latin typeface="WFNDUV+.SFUI-Regular_wdth_opsz120000_GRAD_wght2BC0000"/>
                <a:cs typeface="WFNDUV+.SFUI-Regular_wdth_opsz120000_GRAD_wght2BC0000"/>
              </a:rPr>
              <a:t>'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619783" y="6655500"/>
            <a:ext cx="1533136" cy="2078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1f2544"/>
                </a:solidFill>
                <a:latin typeface="BLMOAQ+.SFUI-Regular_wdth_opsz110000_GRAD_wght"/>
                <a:cs typeface="BLMOAQ+.SFUI-Regular_wdth_opsz110000_GRAD_wght"/>
              </a:rPr>
              <a:t>Door</a:t>
            </a:r>
            <a:r>
              <a:rPr dirty="0" sz="1100" spc="-11">
                <a:solidFill>
                  <a:srgbClr val="1f2544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1f2544"/>
                </a:solidFill>
                <a:latin typeface="BLMOAQ+.SFUI-Regular_wdth_opsz110000_GRAD_wght"/>
                <a:cs typeface="BLMOAQ+.SFUI-Regular_wdth_opsz110000_GRAD_wght"/>
              </a:rPr>
              <a:t>Harm</a:t>
            </a:r>
            <a:r>
              <a:rPr dirty="0" sz="1100">
                <a:solidFill>
                  <a:srgbClr val="1f2544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1f2544"/>
                </a:solidFill>
                <a:latin typeface="BLMOAQ+.SFUI-Regular_wdth_opsz110000_GRAD_wght"/>
                <a:cs typeface="BLMOAQ+.SFUI-Regular_wdth_opsz110000_GRAD_wght"/>
              </a:rPr>
              <a:t>Ede</a:t>
            </a:r>
            <a:r>
              <a:rPr dirty="0" sz="1100">
                <a:solidFill>
                  <a:srgbClr val="1f2544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1f2544"/>
                </a:solidFill>
                <a:latin typeface="BLMOAQ+.SFUI-Regular_wdth_opsz110000_GRAD_wght"/>
                <a:cs typeface="BLMOAQ+.SFUI-Regular_wdth_opsz110000_GRAD_wght"/>
              </a:rPr>
              <a:t>Botje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619783" y="7183410"/>
            <a:ext cx="1432434" cy="19574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41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5</a:t>
            </a:r>
            <a:r>
              <a:rPr dirty="0" sz="105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05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feb</a:t>
            </a:r>
            <a:r>
              <a:rPr dirty="0" sz="10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050" spc="-1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2022</a:t>
            </a:r>
            <a:r>
              <a:rPr dirty="0" sz="10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050" spc="-1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om</a:t>
            </a:r>
            <a:r>
              <a:rPr dirty="0" sz="1050" spc="-1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050" spc="-1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13</a:t>
            </a:r>
            <a:r>
              <a:rPr dirty="0" sz="1050">
                <a:solidFill>
                  <a:srgbClr val="1e2443"/>
                </a:solidFill>
                <a:latin typeface="VLLING+.SFUI-Regular_wdth_opsz110000_GRAD_wght"/>
                <a:cs typeface="VLLING+.SFUI-Regular_wdth_opsz110000_GRAD_wght"/>
              </a:rPr>
              <a:t>:</a:t>
            </a:r>
            <a:r>
              <a:rPr dirty="0" sz="105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24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365823" y="7275349"/>
            <a:ext cx="1017001" cy="2078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1e2443"/>
                </a:solidFill>
                <a:latin typeface="VNDLIO+.SFUI-Regular_wdth_opsz110000_GRAD_wght2580000"/>
                <a:cs typeface="VNDLIO+.SFUI-Regular_wdth_opsz110000_GRAD_wght2580000"/>
              </a:rPr>
              <a:t>823</a:t>
            </a:r>
            <a:r>
              <a:rPr dirty="0" sz="1100">
                <a:solidFill>
                  <a:srgbClr val="1e2443"/>
                </a:solidFill>
                <a:latin typeface="VNDLIO+.SFUI-Regular_wdth_opsz110000_GRAD_wght2580000"/>
                <a:cs typeface="VNDLIO+.SFUI-Regular_wdth_opsz110000_GRAD_wght2580000"/>
              </a:rPr>
              <a:t> </a:t>
            </a:r>
            <a:r>
              <a:rPr dirty="0" sz="1100">
                <a:solidFill>
                  <a:srgbClr val="1e2443"/>
                </a:solidFill>
                <a:latin typeface="VNDLIO+.SFUI-Regular_wdth_opsz110000_GRAD_wght2580000"/>
                <a:cs typeface="VNDLIO+.SFUI-Regular_wdth_opsz110000_GRAD_wght2580000"/>
              </a:rPr>
              <a:t>reacties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19783" y="7376478"/>
            <a:ext cx="1548145" cy="19574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41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 spc="-1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Update:</a:t>
            </a:r>
            <a:r>
              <a:rPr dirty="0" sz="10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0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2</a:t>
            </a:r>
            <a:r>
              <a:rPr dirty="0" sz="105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050" spc="-1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jaar</a:t>
            </a:r>
            <a:r>
              <a:rPr dirty="0" sz="10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050" spc="-1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geleden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19783" y="7733587"/>
            <a:ext cx="6222698" cy="128891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42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Rechters</a:t>
            </a:r>
            <a:r>
              <a:rPr dirty="0" sz="1300" spc="-25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vragen</a:t>
            </a:r>
            <a:r>
              <a:rPr dirty="0" sz="1300" spc="-31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zich</a:t>
            </a:r>
            <a:r>
              <a:rPr dirty="0" sz="1300" spc="-34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af</a:t>
            </a:r>
            <a:r>
              <a:rPr dirty="0" sz="1300" spc="-2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of</a:t>
            </a:r>
            <a:r>
              <a:rPr dirty="0" sz="1300" spc="-2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52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ze</a:t>
            </a:r>
            <a:r>
              <a:rPr dirty="0" sz="1300" spc="-14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Belastingdienst</a:t>
            </a:r>
            <a:r>
              <a:rPr dirty="0" sz="1300" spc="-2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nog</a:t>
            </a:r>
            <a:r>
              <a:rPr dirty="0" sz="1300" spc="-31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52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wel</a:t>
            </a:r>
            <a:r>
              <a:rPr dirty="0" sz="1300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kunnen</a:t>
            </a:r>
            <a:r>
              <a:rPr dirty="0" sz="1300" spc="-31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43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"geloven</a:t>
            </a:r>
            <a:r>
              <a:rPr dirty="0" sz="1300" spc="-25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en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52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vertrouwen".</a:t>
            </a:r>
            <a:r>
              <a:rPr dirty="0" sz="1300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Dat</a:t>
            </a:r>
            <a:r>
              <a:rPr dirty="0" sz="1300" spc="-22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staat</a:t>
            </a:r>
            <a:r>
              <a:rPr dirty="0" sz="1300" spc="-26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in</a:t>
            </a:r>
            <a:r>
              <a:rPr dirty="0" sz="1300" spc="-36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een</a:t>
            </a:r>
            <a:r>
              <a:rPr dirty="0" sz="1300" spc="-30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stevige</a:t>
            </a:r>
            <a:r>
              <a:rPr dirty="0" sz="1300" spc="-2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uitspraak</a:t>
            </a:r>
            <a:r>
              <a:rPr dirty="0" sz="1300" spc="-29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in</a:t>
            </a:r>
            <a:r>
              <a:rPr dirty="0" sz="1300" spc="-36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een</a:t>
            </a:r>
            <a:r>
              <a:rPr dirty="0" sz="1300" spc="-30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zaak</a:t>
            </a:r>
            <a:r>
              <a:rPr dirty="0" sz="1300" spc="-30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waarin</a:t>
            </a:r>
            <a:r>
              <a:rPr dirty="0" sz="1300" spc="-2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een</a:t>
            </a:r>
            <a:r>
              <a:rPr dirty="0" sz="1300" spc="-30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bedrijf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jarenlang</a:t>
            </a:r>
            <a:r>
              <a:rPr dirty="0" sz="1300" spc="-31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ten</a:t>
            </a:r>
            <a:r>
              <a:rPr dirty="0" sz="1300" spc="-31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onrechte</a:t>
            </a:r>
            <a:r>
              <a:rPr dirty="0" sz="1300" spc="-2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1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is</a:t>
            </a:r>
            <a:r>
              <a:rPr dirty="0" sz="1300" spc="-35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achtervolgd</a:t>
            </a:r>
            <a:r>
              <a:rPr dirty="0" sz="1300" spc="-30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door</a:t>
            </a:r>
            <a:r>
              <a:rPr dirty="0" sz="1300" spc="-2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Belastingdienst.</a:t>
            </a:r>
            <a:r>
              <a:rPr dirty="0" sz="1300" spc="-2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De</a:t>
            </a:r>
            <a:r>
              <a:rPr dirty="0" sz="1300" spc="-2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46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ondernemer,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4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die</a:t>
            </a:r>
            <a:r>
              <a:rPr dirty="0" sz="1300" spc="-32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vierhonderd</a:t>
            </a:r>
            <a:r>
              <a:rPr dirty="0" sz="1300" spc="-30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42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blauwe</a:t>
            </a:r>
            <a:r>
              <a:rPr dirty="0" sz="1300" spc="-24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enveloppen</a:t>
            </a:r>
            <a:r>
              <a:rPr dirty="0" sz="1300" spc="-25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ontving,</a:t>
            </a:r>
            <a:r>
              <a:rPr dirty="0" sz="1300" spc="-25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kreeg</a:t>
            </a:r>
            <a:r>
              <a:rPr dirty="0" sz="1300" spc="-28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op</a:t>
            </a:r>
            <a:r>
              <a:rPr dirty="0" sz="1300" spc="-30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2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alle</a:t>
            </a:r>
            <a:r>
              <a:rPr dirty="0" sz="1300" spc="-34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punten</a:t>
            </a:r>
            <a:r>
              <a:rPr dirty="0" sz="1300" spc="-29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gelijk</a:t>
            </a:r>
            <a:r>
              <a:rPr dirty="0" sz="1300" spc="-33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van</a:t>
            </a:r>
            <a:r>
              <a:rPr dirty="0" sz="1300" spc="-18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het</a:t>
            </a:r>
          </a:p>
          <a:p>
            <a:pPr marL="0" marR="0">
              <a:lnSpc>
                <a:spcPts val="1527"/>
              </a:lnSpc>
              <a:spcBef>
                <a:spcPts val="502"/>
              </a:spcBef>
              <a:spcAft>
                <a:spcPts val="0"/>
              </a:spcAft>
            </a:pPr>
            <a:r>
              <a:rPr dirty="0" sz="1300" spc="-58">
                <a:solidFill>
                  <a:srgbClr val="1e2443"/>
                </a:solidFill>
                <a:latin typeface="SPWISG+.SFUI-Regular_wdth_opsz110000_GRAD_wght2580000"/>
                <a:cs typeface="SPWISG+.SFUI-Regular_wdth_opsz110000_GRAD_wght2580000"/>
              </a:rPr>
              <a:t>hof.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7556500" cy="10680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19783" y="670394"/>
            <a:ext cx="974982" cy="85820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Voorpagina</a:t>
            </a:r>
          </a:p>
          <a:p>
            <a:pPr marL="0" marR="0">
              <a:lnSpc>
                <a:spcPts val="1336"/>
              </a:lnSpc>
              <a:spcBef>
                <a:spcPts val="1273"/>
              </a:spcBef>
              <a:spcAft>
                <a:spcPts val="0"/>
              </a:spcAft>
            </a:pPr>
            <a:r>
              <a:rPr dirty="0" sz="1100">
                <a:solidFill>
                  <a:srgbClr val="006cde"/>
                </a:solidFill>
                <a:latin typeface="ARHNLK+.SFUI-Regular_wdth_opsz110000_GRAD_wght2BC0000"/>
                <a:cs typeface="ARHNLK+.SFUI-Regular_wdth_opsz110000_GRAD_wght2BC0000"/>
              </a:rPr>
              <a:t>Economie</a:t>
            </a:r>
          </a:p>
          <a:p>
            <a:pPr marL="0" marR="0">
              <a:lnSpc>
                <a:spcPts val="1336"/>
              </a:lnSpc>
              <a:spcBef>
                <a:spcPts val="1273"/>
              </a:spcBef>
              <a:spcAft>
                <a:spcPts val="0"/>
              </a:spcAft>
            </a:pPr>
            <a:r>
              <a:rPr dirty="0" sz="1100">
                <a:solidFill>
                  <a:srgbClr val="e00613"/>
                </a:solidFill>
                <a:latin typeface="ARHNLK+.SFUI-Regular_wdth_opsz110000_GRAD_wght2BC0000"/>
                <a:cs typeface="ARHNLK+.SFUI-Regular_wdth_opsz110000_GRAD_wght2BC0000"/>
              </a:rPr>
              <a:t>Sport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901937" y="669423"/>
            <a:ext cx="1546499" cy="47829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4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Contact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met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redactie</a:t>
            </a:r>
          </a:p>
          <a:p>
            <a:pPr marL="0" marR="0">
              <a:lnSpc>
                <a:spcPts val="1145"/>
              </a:lnSpc>
              <a:spcBef>
                <a:spcPts val="1224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Colofon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901937" y="1258787"/>
            <a:ext cx="1000128" cy="47829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4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Nieuwsbrieven</a:t>
            </a:r>
          </a:p>
          <a:p>
            <a:pPr marL="0" marR="0">
              <a:lnSpc>
                <a:spcPts val="1145"/>
              </a:lnSpc>
              <a:spcBef>
                <a:spcPts val="1224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Over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NU.nl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19783" y="1645895"/>
            <a:ext cx="1323212" cy="53303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e97116"/>
                </a:solidFill>
                <a:latin typeface="ARHNLK+.SFUI-Regular_wdth_opsz110000_GRAD_wght2BC0000"/>
                <a:cs typeface="ARHNLK+.SFUI-Regular_wdth_opsz110000_GRAD_wght2BC0000"/>
              </a:rPr>
              <a:t>Media</a:t>
            </a:r>
            <a:r>
              <a:rPr dirty="0" sz="1100">
                <a:solidFill>
                  <a:srgbClr val="e97116"/>
                </a:solidFill>
                <a:latin typeface="ARHNLK+.SFUI-Regular_wdth_opsz110000_GRAD_wght2BC0000"/>
                <a:cs typeface="ARHNLK+.SFUI-Regular_wdth_opsz110000_GRAD_wght2BC0000"/>
              </a:rPr>
              <a:t> </a:t>
            </a:r>
            <a:r>
              <a:rPr dirty="0" sz="1100">
                <a:solidFill>
                  <a:srgbClr val="e97116"/>
                </a:solidFill>
                <a:latin typeface="ARHNLK+.SFUI-Regular_wdth_opsz110000_GRAD_wght2BC0000"/>
                <a:cs typeface="ARHNLK+.SFUI-Regular_wdth_opsz110000_GRAD_wght2BC0000"/>
              </a:rPr>
              <a:t>en</a:t>
            </a:r>
            <a:r>
              <a:rPr dirty="0" sz="1100">
                <a:solidFill>
                  <a:srgbClr val="e97116"/>
                </a:solidFill>
                <a:latin typeface="ARHNLK+.SFUI-Regular_wdth_opsz110000_GRAD_wght2BC0000"/>
                <a:cs typeface="ARHNLK+.SFUI-Regular_wdth_opsz110000_GRAD_wght2BC0000"/>
              </a:rPr>
              <a:t> </a:t>
            </a:r>
            <a:r>
              <a:rPr dirty="0" sz="1100">
                <a:solidFill>
                  <a:srgbClr val="e97116"/>
                </a:solidFill>
                <a:latin typeface="ARHNLK+.SFUI-Regular_wdth_opsz110000_GRAD_wght2BC0000"/>
                <a:cs typeface="ARHNLK+.SFUI-Regular_wdth_opsz110000_GRAD_wght2BC0000"/>
              </a:rPr>
              <a:t>cultuur</a:t>
            </a:r>
          </a:p>
          <a:p>
            <a:pPr marL="0" marR="0">
              <a:lnSpc>
                <a:spcPts val="1336"/>
              </a:lnSpc>
              <a:spcBef>
                <a:spcPts val="1273"/>
              </a:spcBef>
              <a:spcAft>
                <a:spcPts val="0"/>
              </a:spcAft>
            </a:pPr>
            <a:r>
              <a:rPr dirty="0" sz="1100">
                <a:solidFill>
                  <a:srgbClr val="2a9198"/>
                </a:solidFill>
                <a:latin typeface="ARHNLK+.SFUI-Regular_wdth_opsz110000_GRAD_wght2BC0000"/>
                <a:cs typeface="ARHNLK+.SFUI-Regular_wdth_opsz110000_GRAD_wght2BC0000"/>
              </a:rPr>
              <a:t>Overig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901937" y="1848152"/>
            <a:ext cx="1065783" cy="47829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4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Huisregels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NUjij</a:t>
            </a:r>
          </a:p>
          <a:p>
            <a:pPr marL="0" marR="0">
              <a:lnSpc>
                <a:spcPts val="1145"/>
              </a:lnSpc>
              <a:spcBef>
                <a:spcPts val="1224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Copyright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19783" y="2377521"/>
            <a:ext cx="964846" cy="2078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-23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Volg</a:t>
            </a:r>
            <a:r>
              <a:rPr dirty="0" sz="1100" spc="17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 </a:t>
            </a:r>
            <a:r>
              <a:rPr dirty="0" sz="1100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ons</a:t>
            </a:r>
            <a:r>
              <a:rPr dirty="0" sz="1100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 </a:t>
            </a:r>
            <a:r>
              <a:rPr dirty="0" sz="1100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op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901937" y="2437518"/>
            <a:ext cx="753828" cy="1836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4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Disclaimer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901937" y="2732200"/>
            <a:ext cx="1321851" cy="7729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4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Klachten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/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Feedback</a:t>
            </a:r>
          </a:p>
          <a:p>
            <a:pPr marL="0" marR="0">
              <a:lnSpc>
                <a:spcPts val="1145"/>
              </a:lnSpc>
              <a:spcBef>
                <a:spcPts val="1224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Toegankelijkheid</a:t>
            </a:r>
          </a:p>
          <a:p>
            <a:pPr marL="0" marR="0">
              <a:lnSpc>
                <a:spcPts val="1145"/>
              </a:lnSpc>
              <a:spcBef>
                <a:spcPts val="1174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Adverteren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901937" y="3616248"/>
            <a:ext cx="1443462" cy="47829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4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Werken</a:t>
            </a:r>
            <a:r>
              <a:rPr dirty="0" sz="950" spc="1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bij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NU.nl</a:t>
            </a:r>
          </a:p>
          <a:p>
            <a:pPr marL="0" marR="0">
              <a:lnSpc>
                <a:spcPts val="1145"/>
              </a:lnSpc>
              <a:spcBef>
                <a:spcPts val="1224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Verzekeringvergelijker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4937614" y="4693363"/>
            <a:ext cx="2154600" cy="1836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4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NU.nl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onderdeel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950" spc="12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DPG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Media.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19783" y="5160792"/>
            <a:ext cx="899863" cy="1836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4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Cookiebeleid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611161" y="5160792"/>
            <a:ext cx="924334" cy="1836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4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Privacybeleid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2624610" y="5160792"/>
            <a:ext cx="1413513" cy="1836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4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Gebruiksvoorwaarden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4119616" y="5160792"/>
            <a:ext cx="1288896" cy="1836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4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Privacy-instellingen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619783" y="5546926"/>
            <a:ext cx="3563710" cy="39700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145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 spc="-24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KvK</a:t>
            </a:r>
            <a:r>
              <a:rPr dirty="0" sz="950" spc="34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Nummer: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34172906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|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BTW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Nummer: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NL810828662B01</a:t>
            </a:r>
          </a:p>
          <a:p>
            <a:pPr marL="0" marR="0">
              <a:lnSpc>
                <a:spcPts val="1145"/>
              </a:lnSpc>
              <a:spcBef>
                <a:spcPts val="584"/>
              </a:spcBef>
              <a:spcAft>
                <a:spcPts val="0"/>
              </a:spcAft>
            </a:pP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©</a:t>
            </a:r>
            <a:r>
              <a:rPr dirty="0" sz="950" spc="12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2024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DPG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Media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 spc="-57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B.V.</a:t>
            </a:r>
            <a:r>
              <a:rPr dirty="0" sz="950" spc="62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Alle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rechten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9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voorbehouden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0"/>
            <a:ext cx="6645600" cy="10680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367555" y="614676"/>
            <a:ext cx="724827" cy="2710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34"/>
              </a:lnSpc>
              <a:spcBef>
                <a:spcPts val="0"/>
              </a:spcBef>
              <a:spcAft>
                <a:spcPts val="0"/>
              </a:spcAft>
            </a:pPr>
            <a:r>
              <a:rPr dirty="0" sz="1350">
                <a:solidFill>
                  <a:srgbClr val="fffefe"/>
                </a:solidFill>
                <a:latin typeface="RCINRE+RobotoSlab-Bold"/>
                <a:cs typeface="RCINRE+RobotoSlab-Bold"/>
              </a:rPr>
              <a:t>Sluit</a:t>
            </a:r>
            <a:r>
              <a:rPr dirty="0" sz="1350">
                <a:solidFill>
                  <a:srgbClr val="fffefe"/>
                </a:solidFill>
                <a:latin typeface="RCINRE+RobotoSlab-Bold"/>
                <a:cs typeface="RCINRE+RobotoSlab-Bold"/>
              </a:rPr>
              <a:t> </a:t>
            </a:r>
            <a:r>
              <a:rPr dirty="0" sz="1350">
                <a:solidFill>
                  <a:srgbClr val="fffefe"/>
                </a:solidFill>
                <a:latin typeface="RCINRE+RobotoSlab-Bold"/>
                <a:cs typeface="RCINRE+RobotoSlab-Bold"/>
              </a:rPr>
              <a:t>je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367555" y="797582"/>
            <a:ext cx="1507334" cy="45397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34"/>
              </a:lnSpc>
              <a:spcBef>
                <a:spcPts val="0"/>
              </a:spcBef>
              <a:spcAft>
                <a:spcPts val="0"/>
              </a:spcAft>
            </a:pPr>
            <a:r>
              <a:rPr dirty="0" sz="1350">
                <a:solidFill>
                  <a:srgbClr val="fffefe"/>
                </a:solidFill>
                <a:latin typeface="RCINRE+RobotoSlab-Bold"/>
                <a:cs typeface="RCINRE+RobotoSlab-Bold"/>
              </a:rPr>
              <a:t>zorgverzekering</a:t>
            </a:r>
          </a:p>
          <a:p>
            <a:pPr marL="0" marR="0">
              <a:lnSpc>
                <a:spcPts val="1440"/>
              </a:lnSpc>
              <a:spcBef>
                <a:spcPts val="50"/>
              </a:spcBef>
              <a:spcAft>
                <a:spcPts val="0"/>
              </a:spcAft>
            </a:pPr>
            <a:r>
              <a:rPr dirty="0" sz="1350">
                <a:solidFill>
                  <a:srgbClr val="fffefe"/>
                </a:solidFill>
                <a:latin typeface="RCINRE+RobotoSlab-Bold"/>
                <a:cs typeface="RCINRE+RobotoSlab-Bold"/>
              </a:rPr>
              <a:t>voor</a:t>
            </a:r>
            <a:r>
              <a:rPr dirty="0" sz="1350">
                <a:solidFill>
                  <a:srgbClr val="fffefe"/>
                </a:solidFill>
                <a:latin typeface="RCINRE+RobotoSlab-Bold"/>
                <a:cs typeface="RCINRE+RobotoSlab-Bold"/>
              </a:rPr>
              <a:t> </a:t>
            </a:r>
            <a:r>
              <a:rPr dirty="0" sz="1350">
                <a:solidFill>
                  <a:srgbClr val="fffefe"/>
                </a:solidFill>
                <a:latin typeface="RCINRE+RobotoSlab-Bold"/>
                <a:cs typeface="RCINRE+RobotoSlab-Bold"/>
              </a:rPr>
              <a:t>1</a:t>
            </a:r>
            <a:r>
              <a:rPr dirty="0" sz="1350">
                <a:solidFill>
                  <a:srgbClr val="fffefe"/>
                </a:solidFill>
                <a:latin typeface="RCINRE+RobotoSlab-Bold"/>
                <a:cs typeface="RCINRE+RobotoSlab-Bold"/>
              </a:rPr>
              <a:t> </a:t>
            </a:r>
            <a:r>
              <a:rPr dirty="0" sz="1350">
                <a:solidFill>
                  <a:srgbClr val="fffefe"/>
                </a:solidFill>
                <a:latin typeface="RCINRE+RobotoSlab-Bold"/>
                <a:cs typeface="RCINRE+RobotoSlab-Bold"/>
              </a:rPr>
              <a:t>januari</a:t>
            </a:r>
            <a:r>
              <a:rPr dirty="0" sz="1350">
                <a:solidFill>
                  <a:srgbClr val="fffefe"/>
                </a:solidFill>
                <a:latin typeface="RCINRE+RobotoSlab-Bold"/>
                <a:cs typeface="RCINRE+RobotoSlab-Bold"/>
              </a:rPr>
              <a:t> </a:t>
            </a:r>
            <a:r>
              <a:rPr dirty="0" sz="1350">
                <a:solidFill>
                  <a:srgbClr val="fffefe"/>
                </a:solidFill>
                <a:latin typeface="RCINRE+RobotoSlab-Bold"/>
                <a:cs typeface="RCINRE+RobotoSlab-Bold"/>
              </a:rPr>
              <a:t>af!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795449" y="1517405"/>
            <a:ext cx="709960" cy="2149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92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442a74"/>
                </a:solidFill>
                <a:latin typeface="JHETTO+ProximaNova-Bold"/>
                <a:cs typeface="JHETTO+ProximaNova-Bold"/>
              </a:rPr>
              <a:t>Sluit</a:t>
            </a:r>
            <a:r>
              <a:rPr dirty="0" sz="950">
                <a:solidFill>
                  <a:srgbClr val="442a74"/>
                </a:solidFill>
                <a:latin typeface="JHETTO+ProximaNova-Bold"/>
                <a:cs typeface="JHETTO+ProximaNova-Bold"/>
              </a:rPr>
              <a:t> </a:t>
            </a:r>
            <a:r>
              <a:rPr dirty="0" sz="950">
                <a:solidFill>
                  <a:srgbClr val="442a74"/>
                </a:solidFill>
                <a:latin typeface="JHETTO+ProximaNova-Bold"/>
                <a:cs typeface="JHETTO+ProximaNova-Bold"/>
              </a:rPr>
              <a:t>nu</a:t>
            </a:r>
            <a:r>
              <a:rPr dirty="0" sz="950">
                <a:solidFill>
                  <a:srgbClr val="442a74"/>
                </a:solidFill>
                <a:latin typeface="JHETTO+ProximaNova-Bold"/>
                <a:cs typeface="JHETTO+ProximaNova-Bold"/>
              </a:rPr>
              <a:t> </a:t>
            </a:r>
            <a:r>
              <a:rPr dirty="0" sz="950">
                <a:solidFill>
                  <a:srgbClr val="442a74"/>
                </a:solidFill>
                <a:latin typeface="JHETTO+ProximaNova-Bold"/>
                <a:cs typeface="JHETTO+ProximaNova-Bold"/>
              </a:rPr>
              <a:t>af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19783" y="3160926"/>
            <a:ext cx="6340630" cy="2321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uitspraak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hof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Arnhem-Leeuwarden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om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meerdere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redenen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opvallend.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19783" y="3587708"/>
            <a:ext cx="6281958" cy="76051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Allereerst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vanwege</a:t>
            </a:r>
            <a:r>
              <a:rPr dirty="0" sz="13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felle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bewoordingen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rechter,</a:t>
            </a:r>
            <a:r>
              <a:rPr dirty="0" sz="1300" spc="-1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maar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ook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omdat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deze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4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keer</a:t>
            </a:r>
            <a:r>
              <a:rPr dirty="0" sz="1300" spc="-1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om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zelf</a:t>
            </a:r>
            <a:r>
              <a:rPr dirty="0" sz="13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niet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afdeling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Toeslagen</a:t>
            </a:r>
            <a:r>
              <a:rPr dirty="0" sz="1300" spc="-1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gaat;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fiscus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wordt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dus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hart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geraakt.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19783" y="4542887"/>
            <a:ext cx="6103328" cy="76051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5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Verder</a:t>
            </a:r>
            <a:r>
              <a:rPr dirty="0" sz="1300" spc="-1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blijkt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er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ook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ondernemingen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op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Fraude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Signalering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Voorziening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(de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omstreden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zwarte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lijst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die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ten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grondslag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lag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aan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toeslagenschandaal)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stonden,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dus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niet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alleen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personen.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619783" y="5498064"/>
            <a:ext cx="6287272" cy="76051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7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Wat</a:t>
            </a:r>
            <a:r>
              <a:rPr dirty="0" sz="13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verder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opvalt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tot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op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zitting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nog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steeds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blijkt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vast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houden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aan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"de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strenge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aanpak".</a:t>
            </a:r>
            <a:r>
              <a:rPr dirty="0" sz="13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Pas</a:t>
            </a:r>
            <a:r>
              <a:rPr dirty="0" sz="13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als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hof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met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indringende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vragen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komt,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4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worden</a:t>
            </a:r>
            <a:r>
              <a:rPr dirty="0" sz="13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naheffingen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ingetrokken.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619783" y="6615825"/>
            <a:ext cx="6233747" cy="12889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besloten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vennootschap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waar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deze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zaak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om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gaat,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eigendom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een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echtpaar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verschillende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bv's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beheert.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werknemer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die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bv's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werd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gecontroleerd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wegens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mogelijke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fraude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met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toeslagen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kind.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Een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inspecteur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belastingkantoor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Emmen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besloot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daarop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2016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ook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</a:p>
          <a:p>
            <a:pPr marL="0" marR="0">
              <a:lnSpc>
                <a:spcPts val="1527"/>
              </a:lnSpc>
              <a:spcBef>
                <a:spcPts val="502"/>
              </a:spcBef>
              <a:spcAft>
                <a:spcPts val="0"/>
              </a:spcAft>
            </a:pP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eigenaren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6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bv</a:t>
            </a:r>
            <a:r>
              <a:rPr dirty="0" sz="13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aan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controle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onderwerpen.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02689" y="8243606"/>
            <a:ext cx="4063879" cy="2806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09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 spc="-83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Wat</a:t>
            </a:r>
            <a:r>
              <a:rPr dirty="0" sz="1600" spc="11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35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is</a:t>
            </a:r>
            <a:r>
              <a:rPr dirty="0" sz="1600" spc="-37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35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de</a:t>
            </a:r>
            <a:r>
              <a:rPr dirty="0" sz="1600" spc="-37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38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Fraude</a:t>
            </a:r>
            <a:r>
              <a:rPr dirty="0" sz="1600" spc="-35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36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Signalering</a:t>
            </a:r>
            <a:r>
              <a:rPr dirty="0" sz="1600" spc="-35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44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Voorziening</a:t>
            </a:r>
            <a:r>
              <a:rPr dirty="0" sz="1600">
                <a:solidFill>
                  <a:srgbClr val="1e2443"/>
                </a:solidFill>
                <a:latin typeface="HPBAKD+.SFUI-Regular_wdth_opsz140000_GRAD_wght2580000"/>
                <a:cs typeface="HPBAKD+.SFUI-Regular_wdth_opsz140000_GRAD_wght2580000"/>
              </a:rPr>
              <a:t>?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965273" y="8678604"/>
            <a:ext cx="4138715" cy="2321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hield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twintig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jaar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zwarte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lijst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bij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965273" y="9064740"/>
            <a:ext cx="5508109" cy="49631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dit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datasysteem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werden</a:t>
            </a:r>
            <a:r>
              <a:rPr dirty="0" sz="13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gegevens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burgers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opgenomen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wie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(zonder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bewijs)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gedacht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werd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ze</a:t>
            </a:r>
            <a:r>
              <a:rPr dirty="0" sz="1300" spc="-1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fraude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pleegden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0"/>
            <a:ext cx="6645600" cy="10680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65273" y="539267"/>
            <a:ext cx="2321530" cy="2321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ging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om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270.000</a:t>
            </a:r>
            <a:r>
              <a:rPr dirty="0" sz="1300" spc="-1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burgers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65273" y="925404"/>
            <a:ext cx="3691335" cy="2321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5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Voor</a:t>
            </a:r>
            <a:r>
              <a:rPr dirty="0" sz="13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systeem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was</a:t>
            </a:r>
            <a:r>
              <a:rPr dirty="0" sz="13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wettelijke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grondslag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65273" y="1311539"/>
            <a:ext cx="5622226" cy="49631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Bij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inschatting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frauderisico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deed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aan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etnisch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profileren,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er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werd</a:t>
            </a:r>
            <a:r>
              <a:rPr dirty="0" sz="1300" spc="-1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dus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gekeken</a:t>
            </a:r>
            <a:r>
              <a:rPr dirty="0" sz="13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naar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uiterlijke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kenmerken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nationaliteit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19783" y="2146724"/>
            <a:ext cx="6339979" cy="5143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09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 spc="-36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Echtpaar</a:t>
            </a:r>
            <a:r>
              <a:rPr dirty="0" sz="1600" spc="-35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49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wordt</a:t>
            </a:r>
            <a:r>
              <a:rPr dirty="0" sz="1600" spc="-24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42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jaren</a:t>
            </a:r>
            <a:r>
              <a:rPr dirty="0" sz="1600" spc="-30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39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achtervolgd</a:t>
            </a:r>
            <a:r>
              <a:rPr dirty="0" sz="1600" spc="-32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36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door</a:t>
            </a:r>
            <a:r>
              <a:rPr dirty="0" sz="1600" spc="-36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36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belastinginspecteur</a:t>
            </a:r>
            <a:r>
              <a:rPr dirty="0" sz="1600" spc="-35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40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zonder</a:t>
            </a:r>
          </a:p>
          <a:p>
            <a:pPr marL="0" marR="0">
              <a:lnSpc>
                <a:spcPts val="184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 spc="-37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bewijs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19783" y="2815436"/>
            <a:ext cx="6387951" cy="10247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Wie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werknemer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wie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echtpaar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bedrijf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leidde,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niet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bekend.</a:t>
            </a:r>
            <a:r>
              <a:rPr dirty="0" sz="13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7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Wel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staat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vonnis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uitgaven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voor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"kinderen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met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deels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buitenlands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klinkende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naam"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controleerde.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ondernemer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voelde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zich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niet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gehoord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nadat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hij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klachten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over</a:t>
            </a:r>
            <a:r>
              <a:rPr dirty="0" sz="1300" spc="-1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inspecteur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had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ingediend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vanwege</a:t>
            </a:r>
            <a:r>
              <a:rPr dirty="0" sz="13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discriminatie.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19783" y="4034813"/>
            <a:ext cx="6349037" cy="128891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4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Volgens</a:t>
            </a:r>
            <a:r>
              <a:rPr dirty="0" sz="13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ondernemer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zijn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vrouw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werd</a:t>
            </a:r>
            <a:r>
              <a:rPr dirty="0" sz="1300" spc="-1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er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door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zonder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inhoudelijke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toetsing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uitgegaan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ze</a:t>
            </a:r>
            <a:r>
              <a:rPr dirty="0" sz="1300" spc="-1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privé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niet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goeder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trouw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waren,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waarna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grove</a:t>
            </a:r>
            <a:r>
              <a:rPr dirty="0" sz="1300" spc="-1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fraude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werd</a:t>
            </a:r>
            <a:r>
              <a:rPr dirty="0" sz="1300" spc="-1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verweten.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Jarenlang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werd</a:t>
            </a:r>
            <a:r>
              <a:rPr dirty="0" sz="1300" spc="-1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echtpaar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achtervolgd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wegens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vermeende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verkeerde</a:t>
            </a:r>
            <a:r>
              <a:rPr dirty="0" sz="13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belastingaangiftes,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waarvoor</a:t>
            </a:r>
            <a:r>
              <a:rPr dirty="0" sz="13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snipper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bewijs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blijkt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zijn.</a:t>
            </a:r>
          </a:p>
          <a:p>
            <a:pPr marL="0" marR="0">
              <a:lnSpc>
                <a:spcPts val="1527"/>
              </a:lnSpc>
              <a:spcBef>
                <a:spcPts val="502"/>
              </a:spcBef>
              <a:spcAft>
                <a:spcPts val="0"/>
              </a:spcAft>
            </a:pP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Aftrekposten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werden</a:t>
            </a:r>
            <a:r>
              <a:rPr dirty="0" sz="13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niet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geaccepteerd,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waarna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ze</a:t>
            </a:r>
            <a:r>
              <a:rPr dirty="0" sz="1300" spc="-1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forse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naheffingen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kregen.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619783" y="5518388"/>
            <a:ext cx="6408297" cy="15531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5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Tegenover</a:t>
            </a:r>
            <a:r>
              <a:rPr dirty="0" sz="13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rechter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verklaren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ondernemer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zijn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partner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ze</a:t>
            </a:r>
            <a:r>
              <a:rPr dirty="0" sz="1300" spc="-1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"vierhonderd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blauwe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enveloppen"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hebben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ontvangen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ze</a:t>
            </a:r>
            <a:r>
              <a:rPr dirty="0" sz="1300" spc="-1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honderd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bezwaren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beroepschriften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hebben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ingediend.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"fysieke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psychische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stress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onbegrip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5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over</a:t>
            </a:r>
            <a:r>
              <a:rPr dirty="0" sz="13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wat</a:t>
            </a:r>
            <a:r>
              <a:rPr dirty="0" sz="1300" spc="-1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overkomen,</a:t>
            </a:r>
            <a:r>
              <a:rPr dirty="0" sz="1300" spc="-1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eisten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eisen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nog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steeds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hun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6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tol,"</a:t>
            </a:r>
            <a:r>
              <a:rPr dirty="0" sz="13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zeggen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ze.</a:t>
            </a:r>
            <a:r>
              <a:rPr dirty="0" sz="1300" spc="-1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</a:p>
          <a:p>
            <a:pPr marL="0" marR="0">
              <a:lnSpc>
                <a:spcPts val="1527"/>
              </a:lnSpc>
              <a:spcBef>
                <a:spcPts val="502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met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burn-outverschijnselen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psychische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problemen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onder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medische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behandeling.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981419" y="7642612"/>
            <a:ext cx="623855" cy="20180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89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-18">
                <a:solidFill>
                  <a:srgbClr val="c30000"/>
                </a:solidFill>
                <a:latin typeface="BLMOAQ+.SFUI-Regular_wdth_opsz110000_GRAD_wght"/>
                <a:cs typeface="BLMOAQ+.SFUI-Regular_wdth_opsz110000_GRAD_wght"/>
              </a:rPr>
              <a:t>Zie</a:t>
            </a:r>
            <a:r>
              <a:rPr dirty="0" sz="1100" spc="-16">
                <a:solidFill>
                  <a:srgbClr val="c30000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 spc="-21">
                <a:solidFill>
                  <a:srgbClr val="c30000"/>
                </a:solidFill>
                <a:latin typeface="BLMOAQ+.SFUI-Regular_wdth_opsz110000_GRAD_wght"/>
                <a:cs typeface="BLMOAQ+.SFUI-Regular_wdth_opsz110000_GRAD_wght"/>
              </a:rPr>
              <a:t>ook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981419" y="7851652"/>
            <a:ext cx="4797108" cy="2199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stuurt</a:t>
            </a: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excuses</a:t>
            </a:r>
            <a:r>
              <a:rPr dirty="0" sz="1200" spc="-1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aan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240.000</a:t>
            </a:r>
            <a:r>
              <a:rPr dirty="0" sz="12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mensen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op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zwarte</a:t>
            </a:r>
            <a:r>
              <a:rPr dirty="0" sz="12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lijst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19783" y="8646678"/>
            <a:ext cx="4223125" cy="2806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09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 spc="-36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Inspecteur</a:t>
            </a:r>
            <a:r>
              <a:rPr dirty="0" sz="1600" spc="-34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34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geeft</a:t>
            </a:r>
            <a:r>
              <a:rPr dirty="0" sz="1600" spc="-36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40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onzorgvuldig</a:t>
            </a:r>
            <a:r>
              <a:rPr dirty="0" sz="1600" spc="-30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35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handelen</a:t>
            </a:r>
            <a:r>
              <a:rPr dirty="0" sz="1600" spc="-35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41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toe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19783" y="9081677"/>
            <a:ext cx="6079590" cy="49631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mei</a:t>
            </a:r>
            <a:r>
              <a:rPr dirty="0" sz="13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2021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kreeg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bericht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zijn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opgenomen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zogenaamde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Fraude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Signalering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Voorziening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-</a:t>
            </a:r>
            <a:r>
              <a:rPr dirty="0" sz="1300" spc="-6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'zwarte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lijst'.</a:t>
            </a:r>
            <a:r>
              <a:rPr dirty="0" sz="13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inspecteur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457200" y="0"/>
            <a:ext cx="6645600" cy="1068070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19783" y="539267"/>
            <a:ext cx="6459890" cy="10247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erkende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op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zitting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"onzorgvuldig"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gehandeld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begreep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"onderzoek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als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streng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ervaren".</a:t>
            </a:r>
            <a:r>
              <a:rPr dirty="0" sz="13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6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medewerker</a:t>
            </a:r>
            <a:r>
              <a:rPr dirty="0" sz="13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die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controle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uitvoerde,</a:t>
            </a:r>
            <a:r>
              <a:rPr dirty="0" sz="13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was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bekend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hij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"de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strenge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aanpak"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hanteerde.</a:t>
            </a:r>
            <a:r>
              <a:rPr dirty="0" sz="13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Hij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inmiddels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niet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meer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werkzaam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die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functie.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19783" y="1921227"/>
            <a:ext cx="6362113" cy="12889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Tijdens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zitting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kwam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tot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harde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confrontatie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tussen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hof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belastinginspecteur.</a:t>
            </a:r>
            <a:r>
              <a:rPr dirty="0" sz="13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ondernemer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had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documenten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die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maken</a:t>
            </a:r>
            <a:r>
              <a:rPr dirty="0" sz="13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hebben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met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FSV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ook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belastingdossiers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opgevraagd,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maar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die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had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hij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niet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gekregen.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inspecteur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beweerde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inzage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wel</a:t>
            </a:r>
            <a:r>
              <a:rPr dirty="0" sz="1300" spc="-1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sprake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geweest.</a:t>
            </a:r>
            <a:r>
              <a:rPr dirty="0" sz="13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Maar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stukken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werden</a:t>
            </a:r>
          </a:p>
          <a:p>
            <a:pPr marL="0" marR="0">
              <a:lnSpc>
                <a:spcPts val="1527"/>
              </a:lnSpc>
              <a:spcBef>
                <a:spcPts val="502"/>
              </a:spcBef>
              <a:spcAft>
                <a:spcPts val="0"/>
              </a:spcAft>
            </a:pP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ook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tijdens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zitting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niet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gedeeld.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19783" y="3404801"/>
            <a:ext cx="6436691" cy="128891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rechters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weigerden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gaan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met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beweringen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inspecteur.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hof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vraagt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of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rechter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nog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wel</a:t>
            </a:r>
            <a:r>
              <a:rPr dirty="0" sz="1300" spc="-1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kan</a:t>
            </a:r>
            <a:r>
              <a:rPr dirty="0" sz="13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geloven",</a:t>
            </a:r>
            <a:r>
              <a:rPr dirty="0" sz="13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staat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er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vonnis.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5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Toen</a:t>
            </a:r>
            <a:r>
              <a:rPr dirty="0" sz="13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inspecteur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antwoordde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aanslagen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"waarschijnlijk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wel</a:t>
            </a:r>
            <a:r>
              <a:rPr dirty="0" sz="1300" spc="-1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kloppen",</a:t>
            </a:r>
            <a:r>
              <a:rPr dirty="0" sz="1300" spc="-1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zeiden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rechters:</a:t>
            </a:r>
            <a:r>
              <a:rPr dirty="0" sz="13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hof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vraagt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of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dit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zo</a:t>
            </a:r>
            <a:r>
              <a:rPr dirty="0" sz="1300" spc="-1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vraagt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nogmaals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of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rechter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</a:p>
          <a:p>
            <a:pPr marL="0" marR="0">
              <a:lnSpc>
                <a:spcPts val="1527"/>
              </a:lnSpc>
              <a:spcBef>
                <a:spcPts val="502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kan</a:t>
            </a:r>
            <a:r>
              <a:rPr dirty="0" sz="13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vertrouwen."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19783" y="4888376"/>
            <a:ext cx="6395653" cy="76051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inspecteur,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die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niet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met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bewijs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voor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FSV-signalering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kwam,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zei</a:t>
            </a:r>
            <a:r>
              <a:rPr dirty="0" sz="1300" spc="-1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vervolgens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plotseling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zaak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"om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oplossing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vraagt"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was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bereid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naheffingsaanslagen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vernietigen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"ook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andere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belastingzaken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op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lossen".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19783" y="5843555"/>
            <a:ext cx="6413764" cy="128891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hof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noemde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vernietiging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naheffingen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"een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begin".</a:t>
            </a:r>
            <a:r>
              <a:rPr dirty="0" sz="13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ondernemer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won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zaak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op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alle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punten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werd</a:t>
            </a:r>
            <a:r>
              <a:rPr dirty="0" sz="1300" spc="-1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veroordeeld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tot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vergoeding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proceskosten,</a:t>
            </a:r>
            <a:r>
              <a:rPr dirty="0" sz="13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waarbij</a:t>
            </a:r>
            <a:r>
              <a:rPr dirty="0" sz="13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rechter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vroeg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"ruimhartig"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zijn.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inspecteur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bleef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vervolgens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volhouden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"niet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onzorgvuldig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gehandeld",</a:t>
            </a:r>
            <a:r>
              <a:rPr dirty="0" sz="1300" spc="-1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maar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gaf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"het</a:t>
            </a:r>
          </a:p>
          <a:p>
            <a:pPr marL="0" marR="0">
              <a:lnSpc>
                <a:spcPts val="1527"/>
              </a:lnSpc>
              <a:spcBef>
                <a:spcPts val="502"/>
              </a:spcBef>
              <a:spcAft>
                <a:spcPts val="0"/>
              </a:spcAft>
            </a:pP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totale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plaatje"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wel</a:t>
            </a:r>
            <a:r>
              <a:rPr dirty="0" sz="1300" spc="-1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om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"ruimhartige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vergoeding"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vraagt.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619783" y="7288427"/>
            <a:ext cx="5476680" cy="2806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09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 spc="-43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Leijten</a:t>
            </a:r>
            <a:r>
              <a:rPr dirty="0" sz="1600" spc="-28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36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en</a:t>
            </a:r>
            <a:r>
              <a:rPr dirty="0" sz="1600" spc="-35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36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Omtzigt</a:t>
            </a:r>
            <a:r>
              <a:rPr dirty="0" sz="1600" spc="-36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38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stellen</a:t>
            </a:r>
            <a:r>
              <a:rPr dirty="0" sz="1600" spc="-33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38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Kamervragen</a:t>
            </a:r>
            <a:r>
              <a:rPr dirty="0" sz="1600" spc="-33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58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over</a:t>
            </a:r>
            <a:r>
              <a:rPr dirty="0" sz="1600" spc="-13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36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de</a:t>
            </a:r>
            <a:r>
              <a:rPr dirty="0" sz="1600" spc="-35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 </a:t>
            </a:r>
            <a:r>
              <a:rPr dirty="0" sz="1600" spc="-39">
                <a:solidFill>
                  <a:srgbClr val="1e2443"/>
                </a:solidFill>
                <a:latin typeface="NCGUNK+.SFUI-Regular_wdth_opsz140000_GRAD_wght2580000"/>
                <a:cs typeface="NCGUNK+.SFUI-Regular_wdth_opsz140000_GRAD_wght2580000"/>
              </a:rPr>
              <a:t>uitspraak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619783" y="7723425"/>
            <a:ext cx="6423197" cy="12889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Kamerleden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Pieter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Omtzigt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(Lid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Omtzigt)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Renske</a:t>
            </a:r>
            <a:r>
              <a:rPr dirty="0" sz="13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Leijten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(SP)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hebben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staatssecretaris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Financiën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vragen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gesteld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over</a:t>
            </a:r>
            <a:r>
              <a:rPr dirty="0" sz="1300" spc="-1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uitspraak.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Omtzigt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vraagt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zich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af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waarom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zaak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niet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eerder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geschikt.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"Vierhonderd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blauwe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enveloppen,</a:t>
            </a:r>
            <a:r>
              <a:rPr dirty="0" sz="13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ben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je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niet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bezig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met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op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rechtvaardige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manier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innen,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maar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met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</a:p>
          <a:p>
            <a:pPr marL="0" marR="0">
              <a:lnSpc>
                <a:spcPts val="1527"/>
              </a:lnSpc>
              <a:spcBef>
                <a:spcPts val="502"/>
              </a:spcBef>
              <a:spcAft>
                <a:spcPts val="0"/>
              </a:spcAft>
            </a:pP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kapotmaken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levens."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619783" y="9204604"/>
            <a:ext cx="6153893" cy="23451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1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SP'er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Leijten,</a:t>
            </a:r>
            <a:r>
              <a:rPr dirty="0" sz="13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die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samen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met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 u="sng">
                <a:solidFill>
                  <a:srgbClr val="878787"/>
                </a:solidFill>
                <a:latin typeface="RMTSAU+.SFUI-RegularItalic_opsz110000_YAXS_wght"/>
                <a:cs typeface="RMTSAU+.SFUI-RegularItalic_opsz110000_YAXS_wght"/>
              </a:rPr>
              <a:t>RTL</a:t>
            </a:r>
            <a:r>
              <a:rPr dirty="0" sz="1300" spc="12" u="sng">
                <a:solidFill>
                  <a:srgbClr val="878787"/>
                </a:solidFill>
                <a:latin typeface="RMTSAU+.SFUI-RegularItalic_opsz110000_YAXS_wght"/>
                <a:cs typeface="RMTSAU+.SFUI-RegularItalic_opsz110000_YAXS_wght"/>
              </a:rPr>
              <a:t> </a:t>
            </a:r>
            <a:r>
              <a:rPr dirty="0" sz="1300" spc="-40" u="sng">
                <a:solidFill>
                  <a:srgbClr val="878787"/>
                </a:solidFill>
                <a:latin typeface="RMTSAU+.SFUI-RegularItalic_opsz110000_YAXS_wght"/>
                <a:cs typeface="RMTSAU+.SFUI-RegularItalic_opsz110000_YAXS_wght"/>
              </a:rPr>
              <a:t>Nieuws</a:t>
            </a:r>
            <a:r>
              <a:rPr dirty="0" sz="1300" spc="14">
                <a:solidFill>
                  <a:srgbClr val="878787"/>
                </a:solidFill>
                <a:latin typeface="RMTSAU+.SFUI-RegularItalic_opsz110000_YAXS_wght"/>
                <a:cs typeface="RMTSAU+.SFUI-RegularItalic_opsz110000_YAXS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62">
                <a:solidFill>
                  <a:srgbClr val="1e2443"/>
                </a:solidFill>
                <a:latin typeface="RMTSAU+.SFUI-RegularItalic_opsz110000_YAXS_wght"/>
                <a:cs typeface="RMTSAU+.SFUI-RegularItalic_opsz110000_YAXS_wght"/>
              </a:rPr>
              <a:t>Trouw</a:t>
            </a:r>
            <a:r>
              <a:rPr dirty="0" sz="1300" spc="29">
                <a:solidFill>
                  <a:srgbClr val="1e2443"/>
                </a:solidFill>
                <a:latin typeface="RMTSAU+.SFUI-RegularItalic_opsz110000_YAXS_wght"/>
                <a:cs typeface="RMTSAU+.SFUI-RegularItalic_opsz110000_YAXS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bestaan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3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FSV-lijsten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19783" y="9471199"/>
            <a:ext cx="5424542" cy="2321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naar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buiten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bracht,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noemt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niet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meer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"terecht"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rechter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0"/>
            <a:ext cx="6645600" cy="10680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19783" y="539267"/>
            <a:ext cx="6423506" cy="10247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7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nu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halt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toeroept.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7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"We</a:t>
            </a:r>
            <a:r>
              <a:rPr dirty="0" sz="13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proberen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met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eindeloze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reeks</a:t>
            </a:r>
            <a:r>
              <a:rPr dirty="0" sz="13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moties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3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dwingen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mensen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informatie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geven</a:t>
            </a:r>
            <a:r>
              <a:rPr dirty="0" sz="13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over</a:t>
            </a:r>
            <a:r>
              <a:rPr dirty="0" sz="1300" spc="-1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die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lijsten.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Ze</a:t>
            </a:r>
            <a:r>
              <a:rPr dirty="0" sz="1300" spc="-1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zeggen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ze</a:t>
            </a:r>
            <a:r>
              <a:rPr dirty="0" sz="1300" spc="-1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er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alles</a:t>
            </a:r>
            <a:r>
              <a:rPr dirty="0" sz="1300" spc="-3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aan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doen,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maar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blijkt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dus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helemaal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niet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geval.</a:t>
            </a:r>
            <a:r>
              <a:rPr dirty="0" sz="13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Sterker</a:t>
            </a:r>
            <a:r>
              <a:rPr dirty="0" sz="13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nog:</a:t>
            </a:r>
            <a:r>
              <a:rPr dirty="0" sz="13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</a:p>
          <a:p>
            <a:pPr marL="0" marR="0">
              <a:lnSpc>
                <a:spcPts val="1527"/>
              </a:lnSpc>
              <a:spcBef>
                <a:spcPts val="552"/>
              </a:spcBef>
              <a:spcAft>
                <a:spcPts val="0"/>
              </a:spcAft>
            </a:pP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dossiers</a:t>
            </a:r>
            <a:r>
              <a:rPr dirty="0" sz="13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worden</a:t>
            </a:r>
            <a:r>
              <a:rPr dirty="0" sz="13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niet</a:t>
            </a:r>
            <a:r>
              <a:rPr dirty="0" sz="1300" spc="-2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vrijgegeven.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3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wordt</a:t>
            </a:r>
            <a:r>
              <a:rPr dirty="0" sz="1300" spc="-1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nu</a:t>
            </a:r>
            <a:r>
              <a:rPr dirty="0" sz="1300" spc="-3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door</a:t>
            </a:r>
            <a:r>
              <a:rPr dirty="0" sz="13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3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3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4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rechter</a:t>
            </a:r>
            <a:r>
              <a:rPr dirty="0" sz="13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300" spc="-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rechtgezet."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28524" y="1998160"/>
            <a:ext cx="1767121" cy="40770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f1419"/>
                </a:solidFill>
                <a:latin typeface="ARHNLK+.SFUI-Regular_wdth_opsz110000_GRAD_wght2BC0000"/>
                <a:cs typeface="ARHNLK+.SFUI-Regular_wdth_opsz110000_GRAD_wght2BC0000"/>
              </a:rPr>
              <a:t>Pieter</a:t>
            </a:r>
            <a:r>
              <a:rPr dirty="0" sz="1100">
                <a:solidFill>
                  <a:srgbClr val="0f1419"/>
                </a:solidFill>
                <a:latin typeface="ARHNLK+.SFUI-Regular_wdth_opsz110000_GRAD_wght2BC0000"/>
                <a:cs typeface="ARHNLK+.SFUI-Regular_wdth_opsz110000_GRAD_wght2BC0000"/>
              </a:rPr>
              <a:t> </a:t>
            </a:r>
            <a:r>
              <a:rPr dirty="0" sz="1100">
                <a:solidFill>
                  <a:srgbClr val="0f1419"/>
                </a:solidFill>
                <a:latin typeface="ARHNLK+.SFUI-Regular_wdth_opsz110000_GRAD_wght2BC0000"/>
                <a:cs typeface="ARHNLK+.SFUI-Regular_wdth_opsz110000_GRAD_wght2BC0000"/>
              </a:rPr>
              <a:t>Omtzigt</a:t>
            </a:r>
          </a:p>
          <a:p>
            <a:pPr marL="0" marR="0">
              <a:lnSpc>
                <a:spcPts val="1336"/>
              </a:lnSpc>
              <a:spcBef>
                <a:spcPts val="286"/>
              </a:spcBef>
              <a:spcAft>
                <a:spcPts val="0"/>
              </a:spcAft>
            </a:pPr>
            <a:r>
              <a:rPr dirty="0" sz="1100">
                <a:solidFill>
                  <a:srgbClr val="536471"/>
                </a:solidFill>
                <a:latin typeface="BLMOAQ+.SFUI-Regular_wdth_opsz110000_GRAD_wght"/>
                <a:cs typeface="BLMOAQ+.SFUI-Regular_wdth_opsz110000_GRAD_wght"/>
              </a:rPr>
              <a:t>@PieterOmtzigt</a:t>
            </a:r>
            <a:r>
              <a:rPr dirty="0" sz="1100" spc="10">
                <a:solidFill>
                  <a:srgbClr val="536471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536471"/>
                </a:solidFill>
                <a:latin typeface="VLLING+.SFUI-Regular_wdth_opsz110000_GRAD_wght"/>
                <a:cs typeface="VLLING+.SFUI-Regular_wdth_opsz110000_GRAD_wght"/>
              </a:rPr>
              <a:t>·</a:t>
            </a:r>
            <a:r>
              <a:rPr dirty="0" sz="1100" spc="40">
                <a:solidFill>
                  <a:srgbClr val="53647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06fd6"/>
                </a:solidFill>
                <a:latin typeface="ARHNLK+.SFUI-Regular_wdth_opsz110000_GRAD_wght2BC0000"/>
                <a:cs typeface="ARHNLK+.SFUI-Regular_wdth_opsz110000_GRAD_wght2BC0000"/>
              </a:rPr>
              <a:t>Follow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920450" y="2550266"/>
            <a:ext cx="3829193" cy="98013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Deze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uitspraak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tegen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zeer</a:t>
            </a:r>
          </a:p>
          <a:p>
            <a:pPr marL="0" marR="0">
              <a:lnSpc>
                <a:spcPts val="1336"/>
              </a:lnSpc>
              <a:spcBef>
                <a:spcPts val="233"/>
              </a:spcBef>
              <a:spcAft>
                <a:spcPts val="0"/>
              </a:spcAft>
            </a:pP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verontrustend.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ben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zeer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benieuwd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hoe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het</a:t>
            </a:r>
            <a:r>
              <a:rPr dirty="0" sz="1100" spc="-1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kabinet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hem</a:t>
            </a:r>
          </a:p>
          <a:p>
            <a:pPr marL="0" marR="0">
              <a:lnSpc>
                <a:spcPts val="1336"/>
              </a:lnSpc>
              <a:spcBef>
                <a:spcPts val="183"/>
              </a:spcBef>
              <a:spcAft>
                <a:spcPts val="0"/>
              </a:spcAft>
            </a:pP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gelezen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heeft</a:t>
            </a:r>
          </a:p>
          <a:p>
            <a:pPr marL="0" marR="0">
              <a:lnSpc>
                <a:spcPts val="1336"/>
              </a:lnSpc>
              <a:spcBef>
                <a:spcPts val="183"/>
              </a:spcBef>
              <a:spcAft>
                <a:spcPts val="0"/>
              </a:spcAft>
            </a:pP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-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Zwarte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lijsten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voor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ondernemers,</a:t>
            </a:r>
            <a:r>
              <a:rPr dirty="0" sz="1100" spc="-12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geen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informatie,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400</a:t>
            </a:r>
          </a:p>
          <a:p>
            <a:pPr marL="0" marR="0">
              <a:lnSpc>
                <a:spcPts val="1336"/>
              </a:lnSpc>
              <a:spcBef>
                <a:spcPts val="183"/>
              </a:spcBef>
              <a:spcAft>
                <a:spcPts val="0"/>
              </a:spcAft>
            </a:pP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blauwe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enveloppen,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stress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920450" y="3515606"/>
            <a:ext cx="3141080" cy="40093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uiteindelijk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trekt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alles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</a:p>
          <a:p>
            <a:pPr marL="0" marR="0">
              <a:lnSpc>
                <a:spcPts val="1336"/>
              </a:lnSpc>
              <a:spcBef>
                <a:spcPts val="233"/>
              </a:spcBef>
              <a:spcAft>
                <a:spcPts val="0"/>
              </a:spcAft>
            </a:pPr>
            <a:r>
              <a:rPr dirty="0" sz="1100">
                <a:solidFill>
                  <a:srgbClr val="0e1318"/>
                </a:solidFill>
                <a:latin typeface="BLMOAQ+.SFUI-Regular_wdth_opsz110000_GRAD_wght"/>
                <a:cs typeface="BLMOAQ+.SFUI-Regular_wdth_opsz110000_GRAD_wght"/>
              </a:rPr>
              <a:t>(1)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920450" y="3901742"/>
            <a:ext cx="2972743" cy="2078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6ed5"/>
                </a:solidFill>
                <a:latin typeface="BLMOAQ+.SFUI-Regular_wdth_opsz110000_GRAD_wght"/>
                <a:cs typeface="BLMOAQ+.SFUI-Regular_wdth_opsz110000_GRAD_wght"/>
              </a:rPr>
              <a:t>uitspraken.rechtspraak.nl/inziendocument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825748" y="3901742"/>
            <a:ext cx="266875" cy="2078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6ed5"/>
                </a:solidFill>
                <a:latin typeface="BLMOAQ+.SFUI-Regular_wdth_opsz110000_GRAD_wght"/>
                <a:cs typeface="BLMOAQ+.SFUI-Regular_wdth_opsz110000_GRAD_wght"/>
              </a:rPr>
              <a:t>…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920450" y="4172714"/>
            <a:ext cx="1633277" cy="2078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536470"/>
                </a:solidFill>
                <a:latin typeface="BLMOAQ+.SFUI-Regular_wdth_opsz110000_GRAD_wght"/>
                <a:cs typeface="BLMOAQ+.SFUI-Regular_wdth_opsz110000_GRAD_wght"/>
              </a:rPr>
              <a:t>11</a:t>
            </a:r>
            <a:r>
              <a:rPr dirty="0" sz="1100">
                <a:solidFill>
                  <a:srgbClr val="536470"/>
                </a:solidFill>
                <a:latin typeface="VLLING+.SFUI-Regular_wdth_opsz110000_GRAD_wght"/>
                <a:cs typeface="VLLING+.SFUI-Regular_wdth_opsz110000_GRAD_wght"/>
              </a:rPr>
              <a:t>:</a:t>
            </a:r>
            <a:r>
              <a:rPr dirty="0" sz="1100" spc="-10">
                <a:solidFill>
                  <a:srgbClr val="536470"/>
                </a:solidFill>
                <a:latin typeface="BLMOAQ+.SFUI-Regular_wdth_opsz110000_GRAD_wght"/>
                <a:cs typeface="BLMOAQ+.SFUI-Regular_wdth_opsz110000_GRAD_wght"/>
              </a:rPr>
              <a:t>41</a:t>
            </a:r>
            <a:r>
              <a:rPr dirty="0" sz="1100">
                <a:solidFill>
                  <a:srgbClr val="536470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536470"/>
                </a:solidFill>
                <a:latin typeface="BLMOAQ+.SFUI-Regular_wdth_opsz110000_GRAD_wght"/>
                <a:cs typeface="BLMOAQ+.SFUI-Regular_wdth_opsz110000_GRAD_wght"/>
              </a:rPr>
              <a:t>PM</a:t>
            </a:r>
            <a:r>
              <a:rPr dirty="0" sz="1100">
                <a:solidFill>
                  <a:srgbClr val="536470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536470"/>
                </a:solidFill>
                <a:latin typeface="VLLING+.SFUI-Regular_wdth_opsz110000_GRAD_wght"/>
                <a:cs typeface="VLLING+.SFUI-Regular_wdth_opsz110000_GRAD_wght"/>
              </a:rPr>
              <a:t>·</a:t>
            </a:r>
            <a:r>
              <a:rPr dirty="0" sz="1100" spc="21">
                <a:solidFill>
                  <a:srgbClr val="536470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536470"/>
                </a:solidFill>
                <a:latin typeface="BLMOAQ+.SFUI-Regular_wdth_opsz110000_GRAD_wght"/>
                <a:cs typeface="BLMOAQ+.SFUI-Regular_wdth_opsz110000_GRAD_wght"/>
              </a:rPr>
              <a:t>Feb</a:t>
            </a:r>
            <a:r>
              <a:rPr dirty="0" sz="1100">
                <a:solidFill>
                  <a:srgbClr val="536470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 spc="-38">
                <a:solidFill>
                  <a:srgbClr val="536470"/>
                </a:solidFill>
                <a:latin typeface="BLMOAQ+.SFUI-Regular_wdth_opsz110000_GRAD_wght"/>
                <a:cs typeface="BLMOAQ+.SFUI-Regular_wdth_opsz110000_GRAD_wght"/>
              </a:rPr>
              <a:t>4,</a:t>
            </a:r>
            <a:r>
              <a:rPr dirty="0" sz="1100" spc="25">
                <a:solidFill>
                  <a:srgbClr val="536470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536470"/>
                </a:solidFill>
                <a:latin typeface="BLMOAQ+.SFUI-Regular_wdth_opsz110000_GRAD_wght"/>
                <a:cs typeface="BLMOAQ+.SFUI-Regular_wdth_opsz110000_GRAD_wght"/>
              </a:rPr>
              <a:t>2022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225295" y="4578687"/>
            <a:ext cx="388217" cy="19574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41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 spc="-12">
                <a:solidFill>
                  <a:srgbClr val="536470"/>
                </a:solidFill>
                <a:latin typeface="ARHNLK+.SFUI-Regular_wdth_opsz110000_GRAD_wght2BC0000"/>
                <a:cs typeface="ARHNLK+.SFUI-Regular_wdth_opsz110000_GRAD_wght2BC0000"/>
              </a:rPr>
              <a:t>713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997408" y="4578687"/>
            <a:ext cx="526831" cy="19574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41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 spc="-16">
                <a:solidFill>
                  <a:srgbClr val="536470"/>
                </a:solidFill>
                <a:latin typeface="ARHNLK+.SFUI-Regular_wdth_opsz110000_GRAD_wght2BC0000"/>
                <a:cs typeface="ARHNLK+.SFUI-Regular_wdth_opsz110000_GRAD_wght2BC0000"/>
              </a:rPr>
              <a:t>Reply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3863673" y="4578687"/>
            <a:ext cx="760816" cy="19574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41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 spc="-20">
                <a:solidFill>
                  <a:srgbClr val="536470"/>
                </a:solidFill>
                <a:latin typeface="ARHNLK+.SFUI-Regular_wdth_opsz110000_GRAD_wght2BC0000"/>
                <a:cs typeface="ARHNLK+.SFUI-Regular_wdth_opsz110000_GRAD_wght2BC0000"/>
              </a:rPr>
              <a:t>Copy</a:t>
            </a:r>
            <a:r>
              <a:rPr dirty="0" sz="1050">
                <a:solidFill>
                  <a:srgbClr val="536470"/>
                </a:solidFill>
                <a:latin typeface="ARHNLK+.SFUI-Regular_wdth_opsz110000_GRAD_wght2BC0000"/>
                <a:cs typeface="ARHNLK+.SFUI-Regular_wdth_opsz110000_GRAD_wght2BC0000"/>
              </a:rPr>
              <a:t> </a:t>
            </a:r>
            <a:r>
              <a:rPr dirty="0" sz="1050" spc="-10">
                <a:solidFill>
                  <a:srgbClr val="536470"/>
                </a:solidFill>
                <a:latin typeface="ARHNLK+.SFUI-Regular_wdth_opsz110000_GRAD_wght2BC0000"/>
                <a:cs typeface="ARHNLK+.SFUI-Regular_wdth_opsz110000_GRAD_wght2BC0000"/>
              </a:rPr>
              <a:t>link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269391" y="4924176"/>
            <a:ext cx="1174715" cy="19574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41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 spc="-18">
                <a:solidFill>
                  <a:srgbClr val="006ed5"/>
                </a:solidFill>
                <a:latin typeface="ARHNLK+.SFUI-Regular_wdth_opsz110000_GRAD_wght2BC0000"/>
                <a:cs typeface="ARHNLK+.SFUI-Regular_wdth_opsz110000_GRAD_wght2BC0000"/>
              </a:rPr>
              <a:t>Read</a:t>
            </a:r>
            <a:r>
              <a:rPr dirty="0" sz="1050">
                <a:solidFill>
                  <a:srgbClr val="006ed5"/>
                </a:solidFill>
                <a:latin typeface="ARHNLK+.SFUI-Regular_wdth_opsz110000_GRAD_wght2BC0000"/>
                <a:cs typeface="ARHNLK+.SFUI-Regular_wdth_opsz110000_GRAD_wght2BC0000"/>
              </a:rPr>
              <a:t> </a:t>
            </a:r>
            <a:r>
              <a:rPr dirty="0" sz="1050" spc="-13">
                <a:solidFill>
                  <a:srgbClr val="006ed5"/>
                </a:solidFill>
                <a:latin typeface="ARHNLK+.SFUI-Regular_wdth_opsz110000_GRAD_wght2BC0000"/>
                <a:cs typeface="ARHNLK+.SFUI-Regular_wdth_opsz110000_GRAD_wght2BC0000"/>
              </a:rPr>
              <a:t>83</a:t>
            </a:r>
            <a:r>
              <a:rPr dirty="0" sz="1050">
                <a:solidFill>
                  <a:srgbClr val="006ed5"/>
                </a:solidFill>
                <a:latin typeface="ARHNLK+.SFUI-Regular_wdth_opsz110000_GRAD_wght2BC0000"/>
                <a:cs typeface="ARHNLK+.SFUI-Regular_wdth_opsz110000_GRAD_wght2BC0000"/>
              </a:rPr>
              <a:t> </a:t>
            </a:r>
            <a:r>
              <a:rPr dirty="0" sz="1050" spc="-13">
                <a:solidFill>
                  <a:srgbClr val="006ed5"/>
                </a:solidFill>
                <a:latin typeface="ARHNLK+.SFUI-Regular_wdth_opsz110000_GRAD_wght2BC0000"/>
                <a:cs typeface="ARHNLK+.SFUI-Regular_wdth_opsz110000_GRAD_wght2BC0000"/>
              </a:rPr>
              <a:t>replies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619783" y="5745829"/>
            <a:ext cx="900696" cy="3291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91"/>
              </a:lnSpc>
              <a:spcBef>
                <a:spcPts val="0"/>
              </a:spcBef>
              <a:spcAft>
                <a:spcPts val="0"/>
              </a:spcAft>
            </a:pPr>
            <a:r>
              <a:rPr dirty="0" sz="1900" spc="10">
                <a:solidFill>
                  <a:srgbClr val="1f2544"/>
                </a:solidFill>
                <a:latin typeface="STAWJR+.SFUI-Regular_wdth_opsz180000_GRAD_wght2BC0000"/>
                <a:cs typeface="STAWJR+.SFUI-Regular_wdth_opsz180000_GRAD_wght2BC0000"/>
              </a:rPr>
              <a:t>Eerder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782367" y="6208395"/>
            <a:ext cx="1522135" cy="2078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4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 spc="-15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feb</a:t>
            </a:r>
            <a:r>
              <a:rPr dirty="0" sz="1100" spc="1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2022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om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21</a:t>
            </a:r>
            <a:r>
              <a:rPr dirty="0" sz="1100" spc="12">
                <a:solidFill>
                  <a:srgbClr val="878787"/>
                </a:solidFill>
                <a:latin typeface="VLLING+.SFUI-Regular_wdth_opsz110000_GRAD_wght"/>
                <a:cs typeface="VLLING+.SFUI-Regular_wdth_opsz110000_GRAD_wght"/>
              </a:rPr>
              <a:t>: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53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782367" y="6432433"/>
            <a:ext cx="4690780" cy="2199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Kabinet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wil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vorderingen</a:t>
            </a:r>
            <a:r>
              <a:rPr dirty="0" sz="1200" spc="-1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bij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circa</a:t>
            </a:r>
            <a:r>
              <a:rPr dirty="0" sz="1200" spc="-1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750</a:t>
            </a:r>
            <a:r>
              <a:rPr dirty="0" sz="1200" spc="-1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toeslagenouders</a:t>
            </a:r>
            <a:r>
              <a:rPr dirty="0" sz="1200" spc="-1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voorkomen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782367" y="7343090"/>
            <a:ext cx="1518829" cy="2078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2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 spc="-15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feb</a:t>
            </a:r>
            <a:r>
              <a:rPr dirty="0" sz="1100" spc="1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2022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om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16</a:t>
            </a:r>
            <a:r>
              <a:rPr dirty="0" sz="1100">
                <a:solidFill>
                  <a:srgbClr val="878787"/>
                </a:solidFill>
                <a:latin typeface="VLLING+.SFUI-Regular_wdth_opsz110000_GRAD_wght"/>
                <a:cs typeface="VLLING+.SFUI-Regular_wdth_opsz110000_GRAD_wght"/>
              </a:rPr>
              <a:t>: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29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782367" y="7567129"/>
            <a:ext cx="4209675" cy="4333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Staatssecretaris</a:t>
            </a:r>
            <a:r>
              <a:rPr dirty="0" sz="12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tempert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verwachtingen</a:t>
            </a:r>
            <a:r>
              <a:rPr dirty="0" sz="12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3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over</a:t>
            </a:r>
            <a:r>
              <a:rPr dirty="0" sz="12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compensatie</a:t>
            </a:r>
          </a:p>
          <a:p>
            <a:pPr marL="0" marR="0">
              <a:lnSpc>
                <a:spcPts val="1432"/>
              </a:lnSpc>
              <a:spcBef>
                <a:spcPts val="297"/>
              </a:spcBef>
              <a:spcAft>
                <a:spcPts val="0"/>
              </a:spcAft>
            </a:pP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toeslagenschandaal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782367" y="8474403"/>
            <a:ext cx="1495840" cy="2078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1</a:t>
            </a:r>
            <a:r>
              <a:rPr dirty="0" sz="1100" spc="-1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 spc="-15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feb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2022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om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21</a:t>
            </a:r>
            <a:r>
              <a:rPr dirty="0" sz="1100" spc="-12">
                <a:solidFill>
                  <a:srgbClr val="878787"/>
                </a:solidFill>
                <a:latin typeface="VLLING+.SFUI-Regular_wdth_opsz110000_GRAD_wght"/>
                <a:cs typeface="VLLING+.SFUI-Regular_wdth_opsz110000_GRAD_wght"/>
              </a:rPr>
              <a:t>: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39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782367" y="8698440"/>
            <a:ext cx="4813596" cy="4333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Slachtoffers</a:t>
            </a:r>
            <a:r>
              <a:rPr dirty="0" sz="1200" spc="-1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toeslagenaffaire</a:t>
            </a:r>
            <a:r>
              <a:rPr dirty="0" sz="12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vragen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Kamer</a:t>
            </a:r>
            <a:r>
              <a:rPr dirty="0" sz="1200" spc="-1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na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jaar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dralen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om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beter</a:t>
            </a:r>
          </a:p>
          <a:p>
            <a:pPr marL="0" marR="0">
              <a:lnSpc>
                <a:spcPts val="1432"/>
              </a:lnSpc>
              <a:spcBef>
                <a:spcPts val="298"/>
              </a:spcBef>
              <a:spcAft>
                <a:spcPts val="0"/>
              </a:spcAft>
            </a:pPr>
            <a:r>
              <a:rPr dirty="0" sz="12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herstelplan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782367" y="9609098"/>
            <a:ext cx="1579949" cy="2078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27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jan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2022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om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15</a:t>
            </a:r>
            <a:r>
              <a:rPr dirty="0" sz="1100" spc="12">
                <a:solidFill>
                  <a:srgbClr val="878787"/>
                </a:solidFill>
                <a:latin typeface="VLLING+.SFUI-Regular_wdth_opsz110000_GRAD_wght"/>
                <a:cs typeface="VLLING+.SFUI-Regular_wdth_opsz110000_GRAD_wght"/>
              </a:rPr>
              <a:t>:</a:t>
            </a:r>
            <a:r>
              <a:rPr dirty="0" sz="110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54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0"/>
            <a:ext cx="6645600" cy="10680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782367" y="606523"/>
            <a:ext cx="5028740" cy="4333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Enquête</a:t>
            </a:r>
            <a:r>
              <a:rPr dirty="0" sz="12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toeslagenschandaal: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rol</a:t>
            </a:r>
            <a:r>
              <a:rPr dirty="0" sz="1200" spc="-1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Kamer</a:t>
            </a:r>
            <a:r>
              <a:rPr dirty="0" sz="1200" spc="-1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onder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loep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onderzoek</a:t>
            </a:r>
            <a:r>
              <a:rPr dirty="0" sz="12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naar</a:t>
            </a:r>
          </a:p>
          <a:p>
            <a:pPr marL="0" marR="0">
              <a:lnSpc>
                <a:spcPts val="1432"/>
              </a:lnSpc>
              <a:spcBef>
                <a:spcPts val="298"/>
              </a:spcBef>
              <a:spcAft>
                <a:spcPts val="0"/>
              </a:spcAft>
            </a:pP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racisme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85596" y="1520569"/>
            <a:ext cx="1016999" cy="2078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1e2443"/>
                </a:solidFill>
                <a:latin typeface="VNDLIO+.SFUI-Regular_wdth_opsz110000_GRAD_wght2580000"/>
                <a:cs typeface="VNDLIO+.SFUI-Regular_wdth_opsz110000_GRAD_wght2580000"/>
              </a:rPr>
              <a:t>823</a:t>
            </a:r>
            <a:r>
              <a:rPr dirty="0" sz="1100">
                <a:solidFill>
                  <a:srgbClr val="1e2443"/>
                </a:solidFill>
                <a:latin typeface="VNDLIO+.SFUI-Regular_wdth_opsz110000_GRAD_wght2580000"/>
                <a:cs typeface="VNDLIO+.SFUI-Regular_wdth_opsz110000_GRAD_wght2580000"/>
              </a:rPr>
              <a:t> </a:t>
            </a:r>
            <a:r>
              <a:rPr dirty="0" sz="1100">
                <a:solidFill>
                  <a:srgbClr val="1e2443"/>
                </a:solidFill>
                <a:latin typeface="VNDLIO+.SFUI-Regular_wdth_opsz110000_GRAD_wght2580000"/>
                <a:cs typeface="VNDLIO+.SFUI-Regular_wdth_opsz110000_GRAD_wght2580000"/>
              </a:rPr>
              <a:t>reacties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920576" y="1523471"/>
            <a:ext cx="1172923" cy="19574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41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 spc="-1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Beeld:</a:t>
            </a:r>
            <a:r>
              <a:rPr dirty="0" sz="10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05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Pro</a:t>
            </a:r>
            <a:r>
              <a:rPr dirty="0" sz="105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050" spc="-1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Shots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19783" y="2133645"/>
            <a:ext cx="2413763" cy="218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1e2443"/>
                </a:solidFill>
                <a:latin typeface="VNDLIO+.SFUI-Regular_wdth_opsz110000_GRAD_wght2580000"/>
                <a:cs typeface="VNDLIO+.SFUI-Regular_wdth_opsz110000_GRAD_wght2580000"/>
              </a:rPr>
              <a:t>Lees</a:t>
            </a:r>
            <a:r>
              <a:rPr dirty="0" sz="1100">
                <a:solidFill>
                  <a:srgbClr val="1e2443"/>
                </a:solidFill>
                <a:latin typeface="VNDLIO+.SFUI-Regular_wdth_opsz110000_GRAD_wght2580000"/>
                <a:cs typeface="VNDLIO+.SFUI-Regular_wdth_opsz110000_GRAD_wght2580000"/>
              </a:rPr>
              <a:t> </a:t>
            </a:r>
            <a:r>
              <a:rPr dirty="0" sz="1100">
                <a:solidFill>
                  <a:srgbClr val="1e2443"/>
                </a:solidFill>
                <a:latin typeface="VNDLIO+.SFUI-Regular_wdth_opsz110000_GRAD_wght2580000"/>
                <a:cs typeface="VNDLIO+.SFUI-Regular_wdth_opsz110000_GRAD_wght2580000"/>
              </a:rPr>
              <a:t>meer</a:t>
            </a:r>
            <a:r>
              <a:rPr dirty="0" sz="1100" spc="-13">
                <a:solidFill>
                  <a:srgbClr val="1e2443"/>
                </a:solidFill>
                <a:latin typeface="VNDLIO+.SFUI-Regular_wdth_opsz110000_GRAD_wght2580000"/>
                <a:cs typeface="VNDLIO+.SFUI-Regular_wdth_opsz110000_GRAD_wght2580000"/>
              </a:rPr>
              <a:t> </a:t>
            </a:r>
            <a:r>
              <a:rPr dirty="0" sz="1100" spc="-12">
                <a:solidFill>
                  <a:srgbClr val="1e2443"/>
                </a:solidFill>
                <a:latin typeface="VNDLIO+.SFUI-Regular_wdth_opsz110000_GRAD_wght2580000"/>
                <a:cs typeface="VNDLIO+.SFUI-Regular_wdth_opsz110000_GRAD_wght2580000"/>
              </a:rPr>
              <a:t>over:</a:t>
            </a:r>
            <a:r>
              <a:rPr dirty="0" sz="1100" spc="992">
                <a:solidFill>
                  <a:srgbClr val="1e2443"/>
                </a:solidFill>
                <a:latin typeface="VNDLIO+.SFUI-Regular_wdth_opsz110000_GRAD_wght2580000"/>
                <a:cs typeface="VNDLIO+.SFUI-Regular_wdth_opsz110000_GRAD_wght2580000"/>
              </a:rPr>
              <a:t> </a:t>
            </a:r>
            <a:r>
              <a:rPr dirty="0" sz="11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215245" y="2133645"/>
            <a:ext cx="1527423" cy="2078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Toeslagenschandaal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884266" y="2133645"/>
            <a:ext cx="1923057" cy="2078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Zwarte</a:t>
            </a:r>
            <a:r>
              <a:rPr dirty="0" sz="11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lijst</a:t>
            </a:r>
            <a:r>
              <a:rPr dirty="0" sz="11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1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Belastingdienst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619783" y="5667926"/>
            <a:ext cx="2542950" cy="3291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91"/>
              </a:lnSpc>
              <a:spcBef>
                <a:spcPts val="0"/>
              </a:spcBef>
              <a:spcAft>
                <a:spcPts val="0"/>
              </a:spcAft>
            </a:pPr>
            <a:r>
              <a:rPr dirty="0" sz="1900">
                <a:solidFill>
                  <a:srgbClr val="1e2443"/>
                </a:solidFill>
                <a:latin typeface="STAWJR+.SFUI-Regular_wdth_opsz180000_GRAD_wght2BC0000"/>
                <a:cs typeface="STAWJR+.SFUI-Regular_wdth_opsz180000_GRAD_wght2BC0000"/>
              </a:rPr>
              <a:t>Aanbevolen</a:t>
            </a:r>
            <a:r>
              <a:rPr dirty="0" sz="1900" spc="21">
                <a:solidFill>
                  <a:srgbClr val="1e2443"/>
                </a:solidFill>
                <a:latin typeface="STAWJR+.SFUI-Regular_wdth_opsz180000_GRAD_wght2BC0000"/>
                <a:cs typeface="STAWJR+.SFUI-Regular_wdth_opsz180000_GRAD_wght2BC0000"/>
              </a:rPr>
              <a:t> </a:t>
            </a:r>
            <a:r>
              <a:rPr dirty="0" sz="1900" spc="13">
                <a:solidFill>
                  <a:srgbClr val="1e2443"/>
                </a:solidFill>
                <a:latin typeface="STAWJR+.SFUI-Regular_wdth_opsz180000_GRAD_wght2BC0000"/>
                <a:cs typeface="STAWJR+.SFUI-Regular_wdth_opsz180000_GRAD_wght2BC0000"/>
              </a:rPr>
              <a:t>artikelen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0"/>
            <a:ext cx="6645600" cy="10680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19783" y="8841688"/>
            <a:ext cx="1714963" cy="3291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91"/>
              </a:lnSpc>
              <a:spcBef>
                <a:spcPts val="0"/>
              </a:spcBef>
              <a:spcAft>
                <a:spcPts val="0"/>
              </a:spcAft>
            </a:pPr>
            <a:r>
              <a:rPr dirty="0" sz="1900" spc="12">
                <a:solidFill>
                  <a:srgbClr val="1e2443"/>
                </a:solidFill>
                <a:latin typeface="STAWJR+.SFUI-Regular_wdth_opsz180000_GRAD_wght2BC0000"/>
                <a:cs typeface="STAWJR+.SFUI-Regular_wdth_opsz180000_GRAD_wght2BC0000"/>
              </a:rPr>
              <a:t>NUjij-reacties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945027" y="8907956"/>
            <a:ext cx="1017001" cy="2078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1e2443"/>
                </a:solidFill>
                <a:latin typeface="VNDLIO+.SFUI-Regular_wdth_opsz110000_GRAD_wght2580000"/>
                <a:cs typeface="VNDLIO+.SFUI-Regular_wdth_opsz110000_GRAD_wght2580000"/>
              </a:rPr>
              <a:t>823</a:t>
            </a:r>
            <a:r>
              <a:rPr dirty="0" sz="1100">
                <a:solidFill>
                  <a:srgbClr val="1e2443"/>
                </a:solidFill>
                <a:latin typeface="VNDLIO+.SFUI-Regular_wdth_opsz110000_GRAD_wght2580000"/>
                <a:cs typeface="VNDLIO+.SFUI-Regular_wdth_opsz110000_GRAD_wght2580000"/>
              </a:rPr>
              <a:t> </a:t>
            </a:r>
            <a:r>
              <a:rPr dirty="0" sz="1100">
                <a:solidFill>
                  <a:srgbClr val="1e2443"/>
                </a:solidFill>
                <a:latin typeface="VNDLIO+.SFUI-Regular_wdth_opsz110000_GRAD_wght2580000"/>
                <a:cs typeface="VNDLIO+.SFUI-Regular_wdth_opsz110000_GRAD_wght2580000"/>
              </a:rPr>
              <a:t>reacties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0"/>
            <a:ext cx="6645600" cy="10680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183013" y="489309"/>
            <a:ext cx="1842154" cy="21973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dirty="0" sz="1300" spc="-11">
                <a:solidFill>
                  <a:srgbClr val="1e2443"/>
                </a:solidFill>
                <a:latin typeface="QCOSOI+Arial-BoldMT"/>
                <a:cs typeface="QCOSOI+Arial-BoldMT"/>
              </a:rPr>
              <a:t>Je</a:t>
            </a:r>
            <a:r>
              <a:rPr dirty="0" sz="1300" spc="31">
                <a:solidFill>
                  <a:srgbClr val="1e2443"/>
                </a:solidFill>
                <a:latin typeface="QCOSOI+Arial-BoldMT"/>
                <a:cs typeface="QCOSOI+Arial-BoldMT"/>
              </a:rPr>
              <a:t> </a:t>
            </a:r>
            <a:r>
              <a:rPr dirty="0" sz="1300">
                <a:solidFill>
                  <a:srgbClr val="1e2443"/>
                </a:solidFill>
                <a:latin typeface="QCOSOI+Arial-BoldMT"/>
                <a:cs typeface="QCOSOI+Arial-BoldMT"/>
              </a:rPr>
              <a:t>favoriete</a:t>
            </a:r>
            <a:r>
              <a:rPr dirty="0" sz="1300" spc="28">
                <a:solidFill>
                  <a:srgbClr val="1e2443"/>
                </a:solidFill>
                <a:latin typeface="QCOSOI+Arial-BoldMT"/>
                <a:cs typeface="QCOSOI+Arial-BoldMT"/>
              </a:rPr>
              <a:t> </a:t>
            </a:r>
            <a:r>
              <a:rPr dirty="0" sz="1300" spc="-11">
                <a:solidFill>
                  <a:srgbClr val="1e2443"/>
                </a:solidFill>
                <a:latin typeface="QCOSOI+Arial-BoldMT"/>
                <a:cs typeface="QCOSOI+Arial-BoldMT"/>
              </a:rPr>
              <a:t>magazine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183013" y="729334"/>
            <a:ext cx="1026693" cy="17432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72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1e2443"/>
                </a:solidFill>
                <a:latin typeface="IBHHKM+ArialMT"/>
                <a:cs typeface="IBHHKM+ArialMT"/>
              </a:rPr>
              <a:t>Altijd</a:t>
            </a:r>
            <a:r>
              <a:rPr dirty="0" sz="950">
                <a:solidFill>
                  <a:srgbClr val="1e2443"/>
                </a:solidFill>
                <a:latin typeface="IBHHKM+ArialMT"/>
                <a:cs typeface="IBHHKM+ArialMT"/>
              </a:rPr>
              <a:t> </a:t>
            </a:r>
            <a:r>
              <a:rPr dirty="0" sz="950">
                <a:solidFill>
                  <a:srgbClr val="1e2443"/>
                </a:solidFill>
                <a:latin typeface="IBHHKM+ArialMT"/>
                <a:cs typeface="IBHHKM+ArialMT"/>
              </a:rPr>
              <a:t>opzegbaar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183013" y="912241"/>
            <a:ext cx="1121804" cy="17432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072"/>
              </a:lnSpc>
              <a:spcBef>
                <a:spcPts val="0"/>
              </a:spcBef>
              <a:spcAft>
                <a:spcPts val="0"/>
              </a:spcAft>
            </a:pPr>
            <a:r>
              <a:rPr dirty="0" sz="950">
                <a:solidFill>
                  <a:srgbClr val="727272"/>
                </a:solidFill>
                <a:latin typeface="IBHHKM+ArialMT"/>
                <a:cs typeface="IBHHKM+ArialMT"/>
              </a:rPr>
              <a:t>Aangeboden</a:t>
            </a:r>
            <a:r>
              <a:rPr dirty="0" sz="950">
                <a:solidFill>
                  <a:srgbClr val="727272"/>
                </a:solidFill>
                <a:latin typeface="IBHHKM+ArialMT"/>
                <a:cs typeface="IBHHKM+ArialMT"/>
              </a:rPr>
              <a:t> </a:t>
            </a:r>
            <a:r>
              <a:rPr dirty="0" sz="950">
                <a:solidFill>
                  <a:srgbClr val="727272"/>
                </a:solidFill>
                <a:latin typeface="IBHHKM+ArialMT"/>
                <a:cs typeface="IBHHKM+ArialMT"/>
              </a:rPr>
              <a:t>door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19783" y="1440756"/>
            <a:ext cx="1387225" cy="3291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91"/>
              </a:lnSpc>
              <a:spcBef>
                <a:spcPts val="0"/>
              </a:spcBef>
              <a:spcAft>
                <a:spcPts val="0"/>
              </a:spcAft>
            </a:pPr>
            <a:r>
              <a:rPr dirty="0" sz="1900" spc="18">
                <a:solidFill>
                  <a:srgbClr val="1e2443"/>
                </a:solidFill>
                <a:latin typeface="STAWJR+.SFUI-Regular_wdth_opsz180000_GRAD_wght2BC0000"/>
                <a:cs typeface="STAWJR+.SFUI-Regular_wdth_opsz180000_GRAD_wght2BC0000"/>
              </a:rPr>
              <a:t>Net</a:t>
            </a:r>
            <a:r>
              <a:rPr dirty="0" sz="1900">
                <a:solidFill>
                  <a:srgbClr val="1e2443"/>
                </a:solidFill>
                <a:latin typeface="STAWJR+.SFUI-Regular_wdth_opsz180000_GRAD_wght2BC0000"/>
                <a:cs typeface="STAWJR+.SFUI-Regular_wdth_opsz180000_GRAD_wght2BC0000"/>
              </a:rPr>
              <a:t> </a:t>
            </a:r>
            <a:r>
              <a:rPr dirty="0" sz="1900" spc="16">
                <a:solidFill>
                  <a:srgbClr val="1e2443"/>
                </a:solidFill>
                <a:latin typeface="STAWJR+.SFUI-Regular_wdth_opsz180000_GRAD_wght2BC0000"/>
                <a:cs typeface="STAWJR+.SFUI-Regular_wdth_opsz180000_GRAD_wght2BC0000"/>
              </a:rPr>
              <a:t>binnen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82367" y="2059613"/>
            <a:ext cx="5281040" cy="2199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13</a:t>
            </a:r>
            <a:r>
              <a:rPr dirty="0" sz="1050">
                <a:solidFill>
                  <a:srgbClr val="878787"/>
                </a:solidFill>
                <a:latin typeface="VLLING+.SFUI-Regular_wdth_opsz110000_GRAD_wght"/>
                <a:cs typeface="VLLING+.SFUI-Regular_wdth_opsz110000_GRAD_wght"/>
              </a:rPr>
              <a:t>:</a:t>
            </a:r>
            <a:r>
              <a:rPr dirty="0" sz="10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35</a:t>
            </a:r>
            <a:r>
              <a:rPr dirty="0" sz="1050" spc="767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Live</a:t>
            </a:r>
            <a:r>
              <a:rPr dirty="0" sz="1200" spc="-1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WK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darts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|</a:t>
            </a:r>
            <a:r>
              <a:rPr dirty="0" sz="1200" spc="-3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Graaf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Doets</a:t>
            </a:r>
            <a:r>
              <a:rPr dirty="0" sz="12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gaan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voor</a:t>
            </a:r>
            <a:r>
              <a:rPr dirty="0" sz="1200" spc="-1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plek</a:t>
            </a: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achtste</a:t>
            </a:r>
            <a:r>
              <a:rPr dirty="0" sz="1200" spc="-1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finales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82367" y="2628655"/>
            <a:ext cx="5642594" cy="2199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13</a:t>
            </a:r>
            <a:r>
              <a:rPr dirty="0" sz="1050">
                <a:solidFill>
                  <a:srgbClr val="878787"/>
                </a:solidFill>
                <a:latin typeface="VLLING+.SFUI-Regular_wdth_opsz110000_GRAD_wght"/>
                <a:cs typeface="VLLING+.SFUI-Regular_wdth_opsz110000_GRAD_wght"/>
              </a:rPr>
              <a:t>:</a:t>
            </a:r>
            <a:r>
              <a:rPr dirty="0" sz="10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32</a:t>
            </a:r>
            <a:r>
              <a:rPr dirty="0" sz="1050" spc="783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Beune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pakt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eerste</a:t>
            </a:r>
            <a:r>
              <a:rPr dirty="0" sz="1200" spc="-1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nationale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allroundtitel</a:t>
            </a:r>
            <a:r>
              <a:rPr dirty="0" sz="12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na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zinderende</a:t>
            </a:r>
            <a:r>
              <a:rPr dirty="0" sz="1200" spc="-1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strijd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met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Conijn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782367" y="3197698"/>
            <a:ext cx="5149906" cy="2199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13</a:t>
            </a:r>
            <a:r>
              <a:rPr dirty="0" sz="1050">
                <a:solidFill>
                  <a:srgbClr val="878787"/>
                </a:solidFill>
                <a:latin typeface="VLLING+.SFUI-Regular_wdth_opsz110000_GRAD_wght"/>
                <a:cs typeface="VLLING+.SFUI-Regular_wdth_opsz110000_GRAD_wght"/>
              </a:rPr>
              <a:t>:</a:t>
            </a:r>
            <a:r>
              <a:rPr dirty="0" sz="10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03</a:t>
            </a:r>
            <a:r>
              <a:rPr dirty="0" sz="1050" spc="749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c40000"/>
                </a:solidFill>
                <a:latin typeface="BLMOAQ+.SFUI-Regular_wdth_opsz110000_GRAD_wght"/>
                <a:cs typeface="BLMOAQ+.SFUI-Regular_wdth_opsz110000_GRAD_wght"/>
              </a:rPr>
              <a:t>Video</a:t>
            </a:r>
            <a:r>
              <a:rPr dirty="0" sz="1200" spc="142">
                <a:solidFill>
                  <a:srgbClr val="c40000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|</a:t>
            </a:r>
            <a:r>
              <a:rPr dirty="0" sz="1200" spc="15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Tornado</a:t>
            </a:r>
            <a:r>
              <a:rPr dirty="0" sz="12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raast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over</a:t>
            </a:r>
            <a:r>
              <a:rPr dirty="0" sz="12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5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Texas</a:t>
            </a:r>
            <a:r>
              <a:rPr dirty="0" sz="1200" spc="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beschadigt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tientallen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huizen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270116" y="3661740"/>
            <a:ext cx="5542620" cy="4333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Ook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president</a:t>
            </a:r>
            <a:r>
              <a:rPr dirty="0" sz="12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Azerbeidzjan</a:t>
            </a:r>
            <a:r>
              <a:rPr dirty="0" sz="12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zegt</a:t>
            </a:r>
            <a:r>
              <a:rPr dirty="0" sz="1200" spc="-1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dat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gecrasht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vliegtuig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is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beschoten</a:t>
            </a:r>
            <a:r>
              <a:rPr dirty="0" sz="1200" spc="-1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vanaf</a:t>
            </a:r>
            <a:r>
              <a:rPr dirty="0" sz="1200" spc="-1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de</a:t>
            </a:r>
          </a:p>
          <a:p>
            <a:pPr marL="0" marR="0">
              <a:lnSpc>
                <a:spcPts val="1432"/>
              </a:lnSpc>
              <a:spcBef>
                <a:spcPts val="298"/>
              </a:spcBef>
              <a:spcAft>
                <a:spcPts val="0"/>
              </a:spcAft>
            </a:pPr>
            <a:r>
              <a:rPr dirty="0" sz="12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grond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782367" y="3768675"/>
            <a:ext cx="504510" cy="20059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10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12</a:t>
            </a:r>
            <a:r>
              <a:rPr dirty="0" sz="1050" spc="16">
                <a:solidFill>
                  <a:srgbClr val="878787"/>
                </a:solidFill>
                <a:latin typeface="VLLING+.SFUI-Regular_wdth_opsz110000_GRAD_wght"/>
                <a:cs typeface="VLLING+.SFUI-Regular_wdth_opsz110000_GRAD_wght"/>
              </a:rPr>
              <a:t>:</a:t>
            </a:r>
            <a:r>
              <a:rPr dirty="0" sz="1050">
                <a:solidFill>
                  <a:srgbClr val="878787"/>
                </a:solidFill>
                <a:latin typeface="BLMOAQ+.SFUI-Regular_wdth_opsz110000_GRAD_wght"/>
                <a:cs typeface="BLMOAQ+.SFUI-Regular_wdth_opsz110000_GRAD_wght"/>
              </a:rPr>
              <a:t>52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19783" y="4438389"/>
            <a:ext cx="1801984" cy="3291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91"/>
              </a:lnSpc>
              <a:spcBef>
                <a:spcPts val="0"/>
              </a:spcBef>
              <a:spcAft>
                <a:spcPts val="0"/>
              </a:spcAft>
            </a:pPr>
            <a:r>
              <a:rPr dirty="0" sz="1900" spc="18">
                <a:solidFill>
                  <a:srgbClr val="1e2443"/>
                </a:solidFill>
                <a:latin typeface="STAWJR+.SFUI-Regular_wdth_opsz180000_GRAD_wght2BC0000"/>
                <a:cs typeface="STAWJR+.SFUI-Regular_wdth_opsz180000_GRAD_wght2BC0000"/>
              </a:rPr>
              <a:t>Meest</a:t>
            </a:r>
            <a:r>
              <a:rPr dirty="0" sz="1900">
                <a:solidFill>
                  <a:srgbClr val="1e2443"/>
                </a:solidFill>
                <a:latin typeface="STAWJR+.SFUI-Regular_wdth_opsz180000_GRAD_wght2BC0000"/>
                <a:cs typeface="STAWJR+.SFUI-Regular_wdth_opsz180000_GRAD_wght2BC0000"/>
              </a:rPr>
              <a:t> </a:t>
            </a:r>
            <a:r>
              <a:rPr dirty="0" sz="1900" spc="13">
                <a:solidFill>
                  <a:srgbClr val="1e2443"/>
                </a:solidFill>
                <a:latin typeface="STAWJR+.SFUI-Regular_wdth_opsz180000_GRAD_wght2BC0000"/>
                <a:cs typeface="STAWJR+.SFUI-Regular_wdth_opsz180000_GRAD_wght2BC0000"/>
              </a:rPr>
              <a:t>gelezen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797348" y="5053863"/>
            <a:ext cx="310106" cy="24961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3359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19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1.</a:t>
            </a:r>
          </a:p>
          <a:p>
            <a:pPr marL="3349" marR="0">
              <a:lnSpc>
                <a:spcPts val="1432"/>
              </a:lnSpc>
              <a:spcBef>
                <a:spcPts val="3098"/>
              </a:spcBef>
              <a:spcAft>
                <a:spcPts val="0"/>
              </a:spcAft>
            </a:pPr>
            <a:r>
              <a:rPr dirty="0" sz="1200" spc="-19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2.</a:t>
            </a:r>
          </a:p>
          <a:p>
            <a:pPr marL="1376" marR="0">
              <a:lnSpc>
                <a:spcPts val="1432"/>
              </a:lnSpc>
              <a:spcBef>
                <a:spcPts val="3098"/>
              </a:spcBef>
              <a:spcAft>
                <a:spcPts val="0"/>
              </a:spcAft>
            </a:pPr>
            <a:r>
              <a:rPr dirty="0" sz="1200" spc="-19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3.</a:t>
            </a:r>
          </a:p>
          <a:p>
            <a:pPr marL="0" marR="0">
              <a:lnSpc>
                <a:spcPts val="1432"/>
              </a:lnSpc>
              <a:spcBef>
                <a:spcPts val="3098"/>
              </a:spcBef>
              <a:spcAft>
                <a:spcPts val="0"/>
              </a:spcAft>
            </a:pPr>
            <a:r>
              <a:rPr dirty="0" sz="1200" spc="-19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4.</a:t>
            </a:r>
          </a:p>
          <a:p>
            <a:pPr marL="1804" marR="0">
              <a:lnSpc>
                <a:spcPts val="1432"/>
              </a:lnSpc>
              <a:spcBef>
                <a:spcPts val="3098"/>
              </a:spcBef>
              <a:spcAft>
                <a:spcPts val="0"/>
              </a:spcAft>
            </a:pPr>
            <a:r>
              <a:rPr dirty="0" sz="1200" spc="-19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5.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209148" y="5057246"/>
            <a:ext cx="4931246" cy="2199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Dit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verandert</a:t>
            </a:r>
            <a:r>
              <a:rPr dirty="0" sz="1200" spc="-1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er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2025: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hypotheek,</a:t>
            </a:r>
            <a:r>
              <a:rPr dirty="0" sz="12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vervuilende</a:t>
            </a:r>
            <a:r>
              <a:rPr dirty="0" sz="12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busjes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onderwijs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209148" y="5521290"/>
            <a:ext cx="5143240" cy="4333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Autopsierapport</a:t>
            </a:r>
            <a:r>
              <a:rPr dirty="0" sz="12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noemt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leverfalen</a:t>
            </a:r>
            <a:r>
              <a:rPr dirty="0" sz="1200" spc="-1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door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drankmisbruik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als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doodsoorzaak</a:t>
            </a:r>
          </a:p>
          <a:p>
            <a:pPr marL="0" marR="0">
              <a:lnSpc>
                <a:spcPts val="1432"/>
              </a:lnSpc>
              <a:spcBef>
                <a:spcPts val="298"/>
              </a:spcBef>
              <a:spcAft>
                <a:spcPts val="0"/>
              </a:spcAft>
            </a:pPr>
            <a:r>
              <a:rPr dirty="0" sz="12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Bouterse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1209148" y="6090333"/>
            <a:ext cx="4970398" cy="4333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19">
                <a:solidFill>
                  <a:srgbClr val="c30000"/>
                </a:solidFill>
                <a:latin typeface="BLMOAQ+.SFUI-Regular_wdth_opsz110000_GRAD_wght"/>
                <a:cs typeface="BLMOAQ+.SFUI-Regular_wdth_opsz110000_GRAD_wght"/>
              </a:rPr>
              <a:t>NU+</a:t>
            </a:r>
            <a:r>
              <a:rPr dirty="0" sz="1200" spc="141">
                <a:solidFill>
                  <a:srgbClr val="c30000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|</a:t>
            </a:r>
            <a:r>
              <a:rPr dirty="0" sz="1200" spc="15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Salderingsregeling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verdwijnt:</a:t>
            </a:r>
            <a:r>
              <a:rPr dirty="0" sz="1200" spc="-1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krijgen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zonneparken</a:t>
            </a:r>
            <a:r>
              <a:rPr dirty="0" sz="1200" spc="-1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dan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nog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wél</a:t>
            </a:r>
          </a:p>
          <a:p>
            <a:pPr marL="0" marR="0">
              <a:lnSpc>
                <a:spcPts val="1432"/>
              </a:lnSpc>
              <a:spcBef>
                <a:spcPts val="298"/>
              </a:spcBef>
              <a:spcAft>
                <a:spcPts val="0"/>
              </a:spcAft>
            </a:pP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subsidie</a:t>
            </a:r>
            <a:r>
              <a:rPr dirty="0" sz="1200">
                <a:solidFill>
                  <a:srgbClr val="1e2443"/>
                </a:solidFill>
                <a:latin typeface="VLLING+.SFUI-Regular_wdth_opsz110000_GRAD_wght"/>
                <a:cs typeface="VLLING+.SFUI-Regular_wdth_opsz110000_GRAD_wght"/>
              </a:rPr>
              <a:t>?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1209148" y="6764372"/>
            <a:ext cx="5054423" cy="2199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Zaterdag</a:t>
            </a:r>
            <a:r>
              <a:rPr dirty="0" sz="1200" spc="-1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was</a:t>
            </a:r>
            <a:r>
              <a:rPr dirty="0" sz="12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eerste</a:t>
            </a:r>
            <a:r>
              <a:rPr dirty="0" sz="1200" spc="-1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lokale</a:t>
            </a:r>
            <a:r>
              <a:rPr dirty="0" sz="1200" spc="-1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ijsdag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januari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volgen</a:t>
            </a:r>
            <a:r>
              <a:rPr dirty="0" sz="1200" spc="-13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er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mogelijk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meer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1209148" y="7228417"/>
            <a:ext cx="4852909" cy="4333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Douane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vindt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cocaïne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kerstbroden</a:t>
            </a:r>
            <a:r>
              <a:rPr dirty="0" sz="1200" spc="-1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uit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Suriname: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'Verkeerde</a:t>
            </a:r>
            <a:r>
              <a:rPr dirty="0" sz="12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soort</a:t>
            </a:r>
          </a:p>
          <a:p>
            <a:pPr marL="0" marR="0">
              <a:lnSpc>
                <a:spcPts val="1432"/>
              </a:lnSpc>
              <a:spcBef>
                <a:spcPts val="297"/>
              </a:spcBef>
              <a:spcAft>
                <a:spcPts val="0"/>
              </a:spcAft>
            </a:pPr>
            <a:r>
              <a:rPr dirty="0" sz="12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poedersuiker'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619783" y="8177810"/>
            <a:ext cx="1815172" cy="3291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291"/>
              </a:lnSpc>
              <a:spcBef>
                <a:spcPts val="0"/>
              </a:spcBef>
              <a:spcAft>
                <a:spcPts val="0"/>
              </a:spcAft>
            </a:pPr>
            <a:r>
              <a:rPr dirty="0" sz="1900" spc="15">
                <a:solidFill>
                  <a:srgbClr val="1e2443"/>
                </a:solidFill>
                <a:latin typeface="STAWJR+.SFUI-Regular_wdth_opsz180000_GRAD_wght2BC0000"/>
                <a:cs typeface="STAWJR+.SFUI-Regular_wdth_opsz180000_GRAD_wght2BC0000"/>
              </a:rPr>
              <a:t>Nieuwsvideo's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0"/>
            <a:ext cx="6645600" cy="10680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19783" y="1327987"/>
            <a:ext cx="2923703" cy="4333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3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Tornado</a:t>
            </a:r>
            <a:r>
              <a:rPr dirty="0" sz="12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raast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3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over</a:t>
            </a:r>
            <a:r>
              <a:rPr dirty="0" sz="12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5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Texas</a:t>
            </a:r>
            <a:r>
              <a:rPr dirty="0" sz="1200" spc="16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en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beschadigt</a:t>
            </a:r>
          </a:p>
          <a:p>
            <a:pPr marL="0" marR="0">
              <a:lnSpc>
                <a:spcPts val="1432"/>
              </a:lnSpc>
              <a:spcBef>
                <a:spcPts val="297"/>
              </a:spcBef>
              <a:spcAft>
                <a:spcPts val="0"/>
              </a:spcAft>
            </a:pP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tientallen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huizen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861291" y="1327987"/>
            <a:ext cx="2491251" cy="4333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China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doopt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reusachtig</a:t>
            </a:r>
            <a:r>
              <a:rPr dirty="0" sz="1200" spc="-1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amfibisch</a:t>
            </a:r>
          </a:p>
          <a:p>
            <a:pPr marL="0" marR="0">
              <a:lnSpc>
                <a:spcPts val="1432"/>
              </a:lnSpc>
              <a:spcBef>
                <a:spcPts val="297"/>
              </a:spcBef>
              <a:spcAft>
                <a:spcPts val="0"/>
              </a:spcAft>
            </a:pPr>
            <a:r>
              <a:rPr dirty="0" sz="1200" spc="-24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aanvalsschip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19783" y="3973358"/>
            <a:ext cx="3114608" cy="21999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Golf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3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van</a:t>
            </a:r>
            <a:r>
              <a:rPr dirty="0" sz="120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autobranden</a:t>
            </a:r>
            <a:r>
              <a:rPr dirty="0" sz="1200" spc="-1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door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heel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Nederland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861291" y="3973358"/>
            <a:ext cx="2891134" cy="4333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432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spc="-22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Brandweer</a:t>
            </a:r>
            <a:r>
              <a:rPr dirty="0" sz="1200" spc="-15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20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blust</a:t>
            </a:r>
            <a:r>
              <a:rPr dirty="0" sz="1200" spc="-17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brand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op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motorboot</a:t>
            </a:r>
            <a:r>
              <a:rPr dirty="0" sz="1200" spc="-18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 </a:t>
            </a:r>
            <a:r>
              <a:rPr dirty="0" sz="1200" spc="-19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in</a:t>
            </a:r>
          </a:p>
          <a:p>
            <a:pPr marL="0" marR="0">
              <a:lnSpc>
                <a:spcPts val="1432"/>
              </a:lnSpc>
              <a:spcBef>
                <a:spcPts val="298"/>
              </a:spcBef>
              <a:spcAft>
                <a:spcPts val="0"/>
              </a:spcAft>
            </a:pPr>
            <a:r>
              <a:rPr dirty="0" sz="1200" spc="-21">
                <a:solidFill>
                  <a:srgbClr val="1e2443"/>
                </a:solidFill>
                <a:latin typeface="BLMOAQ+.SFUI-Regular_wdth_opsz110000_GRAD_wght"/>
                <a:cs typeface="BLMOAQ+.SFUI-Regular_wdth_opsz110000_GRAD_wght"/>
              </a:rPr>
              <a:t>Middelburg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57493" y="6137265"/>
            <a:ext cx="1536658" cy="20786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36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Geef</a:t>
            </a:r>
            <a:r>
              <a:rPr dirty="0" sz="1100" spc="-11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 </a:t>
            </a:r>
            <a:r>
              <a:rPr dirty="0" sz="1100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ons</a:t>
            </a:r>
            <a:r>
              <a:rPr dirty="0" sz="1100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 </a:t>
            </a:r>
            <a:r>
              <a:rPr dirty="0" sz="1100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je</a:t>
            </a:r>
            <a:r>
              <a:rPr dirty="0" sz="1100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 </a:t>
            </a:r>
            <a:r>
              <a:rPr dirty="0" sz="1100">
                <a:solidFill>
                  <a:srgbClr val="1e2443"/>
                </a:solidFill>
                <a:latin typeface="ARHNLK+.SFUI-Regular_wdth_opsz110000_GRAD_wght2BC0000"/>
                <a:cs typeface="ARHNLK+.SFUI-Regular_wdth_opsz110000_GRAD_wght2BC0000"/>
              </a:rPr>
              <a:t>mening</a:t>
            </a:r>
            <a:r>
              <a:rPr dirty="0" sz="1100">
                <a:solidFill>
                  <a:srgbClr val="1e2443"/>
                </a:solidFill>
                <a:latin typeface="CBOTGS+.SFUI-Regular_wdth_opsz110000_GRAD_wght2BC0000"/>
                <a:cs typeface="CBOTGS+.SFUI-Regular_wdth_opsz110000_GRAD_wght2BC0000"/>
              </a:rPr>
              <a:t>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mitype="http://purl.org/dc/dcmitype/" xmlns:dc="http://purl.org/dc/elements/1.1/" xmlns:dcterms="http://purl.org/dc/terms/" xmlns:xsi="http://www.w3.org/2001/XMLSchema-instance">
  <dc:title>Presentation PowerPoint</dc:title>
  <dc:creator>Littl</dc:creator>
  <cp:lastModifiedBy>Littl</cp:lastModifiedBy>
  <cp:revision>1</cp:revision>
  <dcterms:modified xsi:type="dcterms:W3CDTF">2024-12-30T11:26:18+01:00</dcterms:modified>
</cp:coreProperties>
</file>